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B934C-3F2A-48B4-844B-0C662B4FECA1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82932-F047-4A4E-8523-A518CB11A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ROBOTIKA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Autori</a:t>
            </a:r>
            <a:r>
              <a:rPr lang="sr-Latn-RS" sz="1600" dirty="0" smtClean="0"/>
              <a:t>:</a:t>
            </a:r>
            <a:r>
              <a:rPr lang="en-US" sz="1600" dirty="0" smtClean="0"/>
              <a:t>Tamara </a:t>
            </a:r>
            <a:r>
              <a:rPr lang="en-US" sz="1600" dirty="0" smtClean="0"/>
              <a:t>I </a:t>
            </a:r>
            <a:r>
              <a:rPr lang="en-US" sz="1600" dirty="0" err="1" smtClean="0"/>
              <a:t>Krstina</a:t>
            </a:r>
            <a:r>
              <a:rPr lang="sr-Latn-RS" sz="1600" dirty="0" smtClean="0"/>
              <a:t> VII-3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Latn-RS" sz="2800" dirty="0" smtClean="0"/>
              <a:t>Šta se podrazumeva pod pojmom robotika? </a:t>
            </a:r>
          </a:p>
          <a:p>
            <a:pPr>
              <a:buFont typeface="Wingdings" pitchFamily="2" charset="2"/>
              <a:buChar char="Ø"/>
            </a:pPr>
            <a:r>
              <a:rPr lang="sr-Latn-RS" sz="2800" dirty="0" smtClean="0"/>
              <a:t>Zašto su baš roboti i robotizacija danas značajni?</a:t>
            </a:r>
          </a:p>
          <a:p>
            <a:pPr>
              <a:buFont typeface="Wingdings" pitchFamily="2" charset="2"/>
              <a:buChar char="Ø"/>
            </a:pPr>
            <a:r>
              <a:rPr lang="sr-Latn-RS" sz="2800" dirty="0" smtClean="0"/>
              <a:t>Kako roboti funkcionišu? </a:t>
            </a:r>
            <a:r>
              <a:rPr lang="en-US" sz="2800" dirty="0" smtClean="0"/>
              <a:t>K</a:t>
            </a:r>
            <a:r>
              <a:rPr lang="sr-Latn-RS" sz="2800" dirty="0" smtClean="0"/>
              <a:t>akva im je struktura?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D</a:t>
            </a:r>
            <a:r>
              <a:rPr lang="sr-Latn-RS" sz="2800" dirty="0" smtClean="0"/>
              <a:t>a li su pri korišćenju roboti bezbedni za čoveka?</a:t>
            </a:r>
          </a:p>
          <a:p>
            <a:pPr>
              <a:buFont typeface="Wingdings" pitchFamily="2" charset="2"/>
              <a:buChar char="Ø"/>
            </a:pPr>
            <a:r>
              <a:rPr lang="sr-Latn-RS" sz="2800" dirty="0" smtClean="0"/>
              <a:t>Šta roboti znače za budućnost čoveka?</a:t>
            </a:r>
          </a:p>
          <a:p>
            <a:pPr>
              <a:buNone/>
            </a:pPr>
            <a:r>
              <a:rPr lang="sr-Latn-RS" sz="2800" dirty="0" smtClean="0"/>
              <a:t> Odgovore </a:t>
            </a:r>
            <a:r>
              <a:rPr lang="sr-Latn-RS" sz="2800" dirty="0"/>
              <a:t>n</a:t>
            </a:r>
            <a:r>
              <a:rPr lang="sr-Latn-RS" sz="2800" dirty="0" smtClean="0"/>
              <a:t>a ova, kao i na mnoga druga pitanja, saznaćeš u ovom poglavlju.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je robot?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</a:t>
            </a:r>
            <a:r>
              <a:rPr lang="sr-Latn-RS" sz="2800" dirty="0" smtClean="0"/>
              <a:t>obot je automat sa ljudskim likom.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</a:t>
            </a:r>
            <a:r>
              <a:rPr lang="sr-Latn-RS" sz="2800" dirty="0" smtClean="0"/>
              <a:t>obot je mašina upravljana računarom koji obavlja različite, često vrlo složene, operacije.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</a:t>
            </a:r>
            <a:r>
              <a:rPr lang="sr-Latn-RS" sz="2800" dirty="0" smtClean="0"/>
              <a:t>obot je mašina izrađena po uzoru na čoveka.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</a:t>
            </a:r>
            <a:r>
              <a:rPr lang="sr-Latn-RS" sz="2800" dirty="0" smtClean="0"/>
              <a:t>ndusrijski robot je višefunkcionalini sistem projektovan za pokretanje materijala, delova alata ili specijalnih uređaja duž promenljivih programskih kretanja koji pritom obavlja različite zadatke.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74731_INDUSTRIJSKI ROBOTI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3305175" cy="2584046"/>
          </a:xfrm>
        </p:spPr>
      </p:pic>
      <p:pic>
        <p:nvPicPr>
          <p:cNvPr id="5" name="Picture 4" descr="_sp-robot-kucni-pomocn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304800"/>
            <a:ext cx="3415145" cy="2209800"/>
          </a:xfrm>
          <a:prstGeom prst="rect">
            <a:avLst/>
          </a:prstGeom>
        </p:spPr>
      </p:pic>
      <p:pic>
        <p:nvPicPr>
          <p:cNvPr id="6" name="Picture 5" descr="transfer-to-lunar-module-space-a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124200"/>
            <a:ext cx="4851400" cy="33783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Š</a:t>
            </a:r>
            <a:r>
              <a:rPr lang="sr-Latn-RS" dirty="0" smtClean="0"/>
              <a:t>ta bi trebalo da znamo o robotima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</a:t>
            </a:r>
            <a:r>
              <a:rPr lang="sr-Latn-RS" dirty="0" smtClean="0"/>
              <a:t>a bismo lakše koristili robote i automate, kao i da bismo ih mogli sami izgraditi, treba poznavati</a:t>
            </a:r>
            <a:r>
              <a:rPr lang="en-US" dirty="0" smtClean="0"/>
              <a:t>:</a:t>
            </a:r>
            <a:endParaRPr lang="sr-Latn-R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M</a:t>
            </a:r>
            <a:r>
              <a:rPr lang="sr-Latn-RS" dirty="0" smtClean="0"/>
              <a:t>ehaniku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K</a:t>
            </a:r>
            <a:r>
              <a:rPr lang="sr-Latn-RS" dirty="0" smtClean="0"/>
              <a:t>onstrukciju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P</a:t>
            </a:r>
            <a:r>
              <a:rPr lang="sr-Latn-RS" dirty="0" smtClean="0"/>
              <a:t>ogon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U</a:t>
            </a:r>
            <a:r>
              <a:rPr lang="sr-Latn-RS" dirty="0" smtClean="0"/>
              <a:t>pravljanje</a:t>
            </a:r>
          </a:p>
          <a:p>
            <a:pPr marL="571500" indent="-571500">
              <a:buNone/>
            </a:pPr>
            <a:r>
              <a:rPr lang="sr-Latn-R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ehanika robota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95400"/>
          <a:ext cx="77724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085850"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sr-Latn-RS" sz="3200" b="0" dirty="0" smtClean="0">
                          <a:solidFill>
                            <a:schemeClr val="tx1"/>
                          </a:solidFill>
                        </a:rPr>
                        <a:t>inematski par</a:t>
                      </a: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sr-Latn-RS" sz="2400" b="0" dirty="0" smtClean="0">
                          <a:solidFill>
                            <a:schemeClr val="tx1"/>
                          </a:solidFill>
                        </a:rPr>
                        <a:t>va međusobno pomerljiva elementa robota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</a:t>
                      </a:r>
                      <a:r>
                        <a:rPr lang="sr-Latn-RS" sz="3200" dirty="0" smtClean="0"/>
                        <a:t>tepen slobode kretanja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</a:t>
                      </a:r>
                      <a:r>
                        <a:rPr lang="sr-Latn-RS" sz="2400" dirty="0" smtClean="0"/>
                        <a:t>ajmanji broj parametara kojim se opisuje kretanje </a:t>
                      </a:r>
                      <a:endParaRPr lang="en-US" sz="2400" dirty="0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</a:t>
                      </a:r>
                      <a:r>
                        <a:rPr lang="sr-Latn-RS" sz="3200" dirty="0" smtClean="0"/>
                        <a:t>adni prostor robota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</a:t>
                      </a:r>
                      <a:r>
                        <a:rPr lang="sr-Latn-RS" sz="2400" dirty="0" smtClean="0"/>
                        <a:t>rostor u kome se kreće hvatač</a:t>
                      </a:r>
                      <a:endParaRPr lang="en-US" sz="2400" dirty="0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K</a:t>
                      </a:r>
                      <a:r>
                        <a:rPr lang="sr-Latn-RS" sz="3200" dirty="0" smtClean="0"/>
                        <a:t>inematski</a:t>
                      </a:r>
                      <a:r>
                        <a:rPr lang="sr-Latn-RS" sz="3200" baseline="0" dirty="0" smtClean="0"/>
                        <a:t> lanac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</a:t>
                      </a:r>
                      <a:r>
                        <a:rPr lang="sr-Latn-RS" sz="2400" dirty="0" smtClean="0"/>
                        <a:t>iše povezanih kinematskih parova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5638800"/>
          <a:ext cx="77724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Ciklogrami</a:t>
                      </a:r>
                      <a:r>
                        <a:rPr lang="en-US" sz="3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32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kretanja</a:t>
                      </a:r>
                      <a:endParaRPr lang="en-US" sz="3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Dijagrami</a:t>
                      </a:r>
                      <a: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kretanja</a:t>
                      </a:r>
                      <a: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po</a:t>
                      </a:r>
                      <a: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svakom</a:t>
                      </a:r>
                      <a:r>
                        <a:rPr 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srepenu</a:t>
                      </a:r>
                      <a:r>
                        <a:rPr lang="en-US" sz="2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slobode</a:t>
                      </a:r>
                      <a:endParaRPr 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inematicki-lanac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533400"/>
            <a:ext cx="8373533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ogon robota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ogon robota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Pogon</a:t>
            </a:r>
            <a:r>
              <a:rPr lang="en-US" dirty="0" smtClean="0"/>
              <a:t> </a:t>
            </a:r>
            <a:r>
              <a:rPr lang="en-US" dirty="0" err="1" smtClean="0"/>
              <a:t>robota</a:t>
            </a:r>
            <a:r>
              <a:rPr lang="en-US" dirty="0" smtClean="0"/>
              <a:t> je </a:t>
            </a:r>
            <a:r>
              <a:rPr lang="en-US" dirty="0" err="1" smtClean="0"/>
              <a:t>naj</a:t>
            </a:r>
            <a:r>
              <a:rPr lang="sr-Latn-RS" dirty="0" smtClean="0"/>
              <a:t>češće električni.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K</a:t>
            </a:r>
            <a:r>
              <a:rPr lang="sr-Latn-RS" dirty="0" smtClean="0"/>
              <a:t>ada se koristi hidraulični motor koristi se pneumatski (hidraulični) pogon robota.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sr-Latn-RS" dirty="0" smtClean="0"/>
              <a:t>pravljanje robotima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N</a:t>
            </a:r>
            <a:r>
              <a:rPr lang="sr-Latn-RS" dirty="0" smtClean="0"/>
              <a:t>ajjednostavniji način realizacije upravljanja robotom izvodi se korišćenje računara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263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ROBOTIKA</vt:lpstr>
      <vt:lpstr>Robotika</vt:lpstr>
      <vt:lpstr>Šta je robot?</vt:lpstr>
      <vt:lpstr>Slide 4</vt:lpstr>
      <vt:lpstr>Šta bi trebalo da znamo o robotima </vt:lpstr>
      <vt:lpstr>Mehanika robota</vt:lpstr>
      <vt:lpstr>Slide 7</vt:lpstr>
      <vt:lpstr>Pogon robota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ROBOTIKA</dc:title>
  <dc:creator>Ilici</dc:creator>
  <cp:lastModifiedBy>Nemanja</cp:lastModifiedBy>
  <cp:revision>12</cp:revision>
  <dcterms:created xsi:type="dcterms:W3CDTF">2016-03-20T16:53:03Z</dcterms:created>
  <dcterms:modified xsi:type="dcterms:W3CDTF">2016-03-22T14:50:05Z</dcterms:modified>
</cp:coreProperties>
</file>