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5" autoAdjust="0"/>
    <p:restoredTop sz="94660"/>
  </p:normalViewPr>
  <p:slideViewPr>
    <p:cSldViewPr>
      <p:cViewPr varScale="1">
        <p:scale>
          <a:sx n="109" d="100"/>
          <a:sy n="109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227437-A739-44CA-937E-8B4867DCB098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A1EAFA1-16C2-4C5E-A885-3DB730F4F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Вештачки грађевински материјали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ru-RU" sz="3200" dirty="0" smtClean="0"/>
              <a:t> Вештачки материјали су они материјали који се не могу у природи наћи, већ се добијају посебним технолошким поступцима </a:t>
            </a:r>
            <a:br>
              <a:rPr lang="ru-RU" sz="3200" dirty="0" smtClean="0"/>
            </a:b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>Неки од њих су</a:t>
            </a:r>
            <a:r>
              <a:rPr lang="en-US" sz="3200" dirty="0" smtClean="0"/>
              <a:t>:</a:t>
            </a: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>-цемент</a:t>
            </a:r>
            <a:br>
              <a:rPr lang="sr-Cyrl-RS" sz="3200" dirty="0" smtClean="0"/>
            </a:br>
            <a:r>
              <a:rPr lang="sr-Cyrl-RS" sz="3200" dirty="0" smtClean="0"/>
              <a:t>-гипс</a:t>
            </a:r>
            <a:br>
              <a:rPr lang="sr-Cyrl-RS" sz="3200" dirty="0" smtClean="0"/>
            </a:br>
            <a:r>
              <a:rPr lang="sr-Cyrl-RS" sz="3200" dirty="0" smtClean="0"/>
              <a:t>-опека</a:t>
            </a:r>
            <a:br>
              <a:rPr lang="sr-Cyrl-RS" sz="3200" dirty="0" smtClean="0"/>
            </a:br>
            <a:r>
              <a:rPr lang="sr-Cyrl-RS" sz="3200" dirty="0" smtClean="0"/>
              <a:t>-бетон</a:t>
            </a:r>
            <a:br>
              <a:rPr lang="sr-Cyrl-RS" sz="3200" dirty="0" smtClean="0"/>
            </a:br>
            <a:r>
              <a:rPr lang="sr-Cyrl-RS" sz="3200" dirty="0" smtClean="0"/>
              <a:t/>
            </a:r>
            <a:br>
              <a:rPr lang="sr-Cyrl-RS" sz="3200" dirty="0" smtClean="0"/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/>
              <a:t>   -Сложен материјал</a:t>
            </a:r>
            <a:br>
              <a:rPr lang="sr-Cyrl-RS" sz="3200" dirty="0" smtClean="0"/>
            </a:br>
            <a:r>
              <a:rPr lang="sr-Cyrl-RS" sz="3200" dirty="0" smtClean="0"/>
              <a:t>-Добија се мешањем агрегата и везивног материјала(цемент) и воде</a:t>
            </a:r>
            <a:br>
              <a:rPr lang="sr-Cyrl-RS" sz="3200" dirty="0" smtClean="0"/>
            </a:br>
            <a:r>
              <a:rPr lang="sr-Cyrl-RS" sz="3200" dirty="0" smtClean="0"/>
              <a:t>-Прави се машинским путем,своди се на мешање одређених компоненти</a:t>
            </a:r>
            <a:br>
              <a:rPr lang="sr-Cyrl-RS" sz="3200" dirty="0" smtClean="0"/>
            </a:br>
            <a:r>
              <a:rPr lang="sr-Cyrl-RS" sz="3200" dirty="0" smtClean="0"/>
              <a:t>-</a:t>
            </a:r>
            <a:r>
              <a:rPr lang="ru-RU" sz="3200" dirty="0" smtClean="0"/>
              <a:t> За 1 m</a:t>
            </a:r>
            <a:r>
              <a:rPr lang="ru-RU" sz="3200" baseline="30000" dirty="0" smtClean="0"/>
              <a:t>3   </a:t>
            </a:r>
            <a:r>
              <a:rPr lang="ru-RU" sz="3200" dirty="0" smtClean="0"/>
              <a:t> бетона је потребно: 350 kg цемента, око 1100 kg шљунка, око 800 kg песка и око 200 литара воде.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</a:t>
            </a:r>
            <a:r>
              <a:rPr lang="sr-Cyrl-RS" sz="4800" dirty="0" smtClean="0"/>
              <a:t>    Бетон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Бетон се употребљава  за изградњу путева, мостова, темеља, бетонских блокова итд. </a:t>
            </a:r>
            <a:endParaRPr lang="en-US" sz="3200" dirty="0" smtClean="0"/>
          </a:p>
          <a:p>
            <a:r>
              <a:rPr lang="ru-RU" sz="3200" dirty="0" smtClean="0"/>
              <a:t>Бетон </a:t>
            </a:r>
            <a:r>
              <a:rPr lang="ru-RU" sz="3200" dirty="0" smtClean="0"/>
              <a:t>је житка маса и потребно га је излити у калупе, оплате од дрвета. </a:t>
            </a:r>
            <a:endParaRPr lang="en-US" sz="3200" dirty="0" smtClean="0"/>
          </a:p>
          <a:p>
            <a:r>
              <a:rPr lang="ru-RU" sz="3200" dirty="0" smtClean="0"/>
              <a:t>Бетон </a:t>
            </a:r>
            <a:r>
              <a:rPr lang="ru-RU" sz="3200" dirty="0" smtClean="0"/>
              <a:t>постаје тврд након 7 дана, а потпуно очвршћава након 28 дана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s://ucimotehnicko.files.wordpress.com/2013/01/lijevanje_betonskog_stuba.jpg?w=316&amp;h=316&amp;crop=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7166"/>
            <a:ext cx="2352675" cy="2705100"/>
          </a:xfrm>
          <a:prstGeom prst="rect">
            <a:avLst/>
          </a:prstGeom>
          <a:noFill/>
        </p:spPr>
      </p:pic>
      <p:pic>
        <p:nvPicPr>
          <p:cNvPr id="7" name="Picture 4" descr="https://ucimotehnicko.files.wordpress.com/2013/01/betoniranje_oplata.jpg?w=316&amp;h=316&amp;crop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2428875" cy="2743201"/>
          </a:xfrm>
          <a:prstGeom prst="rect">
            <a:avLst/>
          </a:prstGeom>
          <a:noFill/>
        </p:spPr>
      </p:pic>
      <p:pic>
        <p:nvPicPr>
          <p:cNvPr id="8" name="Picture 2" descr="https://ucimotehnicko.files.wordpress.com/2013/01/mec5a1alica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286124"/>
            <a:ext cx="3395669" cy="2919421"/>
          </a:xfrm>
          <a:prstGeom prst="rect">
            <a:avLst/>
          </a:prstGeom>
          <a:noFill/>
        </p:spPr>
      </p:pic>
      <p:pic>
        <p:nvPicPr>
          <p:cNvPr id="1026" name="Picture 2" descr="https://ucimotehnicko.files.wordpress.com/2013/01/mec5a1ali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57166"/>
            <a:ext cx="3429024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 керамичке материјале спадају опеке (цигле и блокови), цреп, керамичке плочице и керамичке цеви.</a:t>
            </a:r>
            <a:br>
              <a:rPr lang="ru-RU" dirty="0" smtClean="0"/>
            </a:br>
            <a:r>
              <a:rPr lang="ru-RU" dirty="0" smtClean="0"/>
              <a:t> Опека  је материјал који се производи од глиновите земље која се ситни, гњечи и меша са водом, а потом се обликује у стандардне димензије 25*12*6,5 сm. </a:t>
            </a:r>
            <a:br>
              <a:rPr lang="ru-RU" dirty="0" smtClean="0"/>
            </a:br>
            <a:r>
              <a:rPr lang="ru-RU" dirty="0" smtClean="0"/>
              <a:t> Фасадна опека користи се за израду фасада, које након зидања није потребно малтерисати.</a:t>
            </a:r>
            <a:br>
              <a:rPr lang="ru-RU" dirty="0" smtClean="0"/>
            </a:br>
            <a:r>
              <a:rPr lang="ru-RU" dirty="0" smtClean="0"/>
              <a:t> Шупља опека је бољи звучни и топлотни изолатор пошто у својој структури има шупљине правилног облика, због чега је лакша од обичне опеке.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Керамички материјали</a:t>
            </a:r>
            <a:br>
              <a:rPr lang="sr-Cyrl-R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Силикатна опека је беле боје и најчешће се користи за израду фасада зграда, као и фасадне опеке.</a:t>
            </a:r>
            <a:br>
              <a:rPr lang="ru-RU" dirty="0" smtClean="0"/>
            </a:br>
            <a:r>
              <a:rPr lang="ru-RU" dirty="0" smtClean="0"/>
              <a:t> Блокови су материјали који су по димензијама већи од опека, добри су звучни и  топлотни изолатори, а могу бити шупљи, бетонски и лаки.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s://cicakslavka.files.wordpress.com/2011/10/d0bed0bfd0b5d0bad0b01.jpg?w=478&amp;h=2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786190"/>
            <a:ext cx="4552950" cy="2571751"/>
          </a:xfrm>
          <a:prstGeom prst="rect">
            <a:avLst/>
          </a:prstGeom>
          <a:noFill/>
        </p:spPr>
      </p:pic>
      <p:pic>
        <p:nvPicPr>
          <p:cNvPr id="20484" name="Picture 4" descr="zidanje cigl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857628"/>
            <a:ext cx="285752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6248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Монте су посебно обликовани елементи који се постављају између ферт гредица па се све то залива бетоном и добија се међу</a:t>
            </a:r>
            <a:br>
              <a:rPr lang="ru-RU" sz="3200" dirty="0" smtClean="0"/>
            </a:br>
            <a:r>
              <a:rPr lang="ru-RU" sz="3200" dirty="0" smtClean="0"/>
              <a:t>спратна конструкција.</a:t>
            </a:r>
            <a:br>
              <a:rPr lang="ru-RU" sz="3200" dirty="0" smtClean="0"/>
            </a:br>
            <a:endParaRPr lang="ru-RU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tehnic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14818"/>
            <a:ext cx="1905000" cy="19050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4286256"/>
            <a:ext cx="3357586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30" y="3143248"/>
            <a:ext cx="5110170" cy="3214710"/>
          </a:xfrm>
        </p:spPr>
        <p:txBody>
          <a:bodyPr/>
          <a:lstStyle/>
          <a:p>
            <a:r>
              <a:rPr lang="sr-Cyrl-RS" dirty="0" smtClean="0"/>
              <a:t>Радиле</a:t>
            </a:r>
            <a:r>
              <a:rPr smtClean="0"/>
              <a:t>: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Тијана Јовановић</a:t>
            </a:r>
            <a:br>
              <a:rPr lang="sr-Cyrl-RS" dirty="0" smtClean="0"/>
            </a:br>
            <a:r>
              <a:rPr lang="sr-Cyrl-RS" dirty="0" smtClean="0"/>
              <a:t>Невена Спасић </a:t>
            </a:r>
            <a:br>
              <a:rPr lang="sr-Cyrl-RS" dirty="0" smtClean="0"/>
            </a:br>
            <a:r>
              <a:rPr lang="sr-Cyrl-RS" dirty="0" smtClean="0"/>
              <a:t>Невена Марковић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685800" y="5943600"/>
            <a:ext cx="7243786" cy="5716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37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Вештачки грађевински материјали</vt:lpstr>
      <vt:lpstr>Slide 2</vt:lpstr>
      <vt:lpstr>      Бетон</vt:lpstr>
      <vt:lpstr>Slide 4</vt:lpstr>
      <vt:lpstr>Slide 5</vt:lpstr>
      <vt:lpstr>Керамички материјали </vt:lpstr>
      <vt:lpstr>Slide 7</vt:lpstr>
      <vt:lpstr>Slide 8</vt:lpstr>
      <vt:lpstr>Радиле: Тијана Јовановић Невена Спасић  Невена Марковић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Aleksandra_i_Tijana</dc:creator>
  <cp:lastModifiedBy>Nemanja</cp:lastModifiedBy>
  <cp:revision>37</cp:revision>
  <dcterms:created xsi:type="dcterms:W3CDTF">2015-12-27T11:12:14Z</dcterms:created>
  <dcterms:modified xsi:type="dcterms:W3CDTF">2015-12-27T23:22:58Z</dcterms:modified>
</cp:coreProperties>
</file>