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F9D9-2F4F-4796-89D2-0133B3284A86}" type="datetimeFigureOut">
              <a:rPr lang="sr-Cyrl-CS" smtClean="0"/>
              <a:t>13.2.2016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2BF3-5E00-401F-840A-4853AAA39029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F9D9-2F4F-4796-89D2-0133B3284A86}" type="datetimeFigureOut">
              <a:rPr lang="sr-Cyrl-CS" smtClean="0"/>
              <a:t>13.2.2016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2BF3-5E00-401F-840A-4853AAA39029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F9D9-2F4F-4796-89D2-0133B3284A86}" type="datetimeFigureOut">
              <a:rPr lang="sr-Cyrl-CS" smtClean="0"/>
              <a:t>13.2.2016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2BF3-5E00-401F-840A-4853AAA39029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F9D9-2F4F-4796-89D2-0133B3284A86}" type="datetimeFigureOut">
              <a:rPr lang="sr-Cyrl-CS" smtClean="0"/>
              <a:t>13.2.2016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2BF3-5E00-401F-840A-4853AAA39029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F9D9-2F4F-4796-89D2-0133B3284A86}" type="datetimeFigureOut">
              <a:rPr lang="sr-Cyrl-CS" smtClean="0"/>
              <a:t>13.2.2016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2BF3-5E00-401F-840A-4853AAA39029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F9D9-2F4F-4796-89D2-0133B3284A86}" type="datetimeFigureOut">
              <a:rPr lang="sr-Cyrl-CS" smtClean="0"/>
              <a:t>13.2.2016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2BF3-5E00-401F-840A-4853AAA39029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F9D9-2F4F-4796-89D2-0133B3284A86}" type="datetimeFigureOut">
              <a:rPr lang="sr-Cyrl-CS" smtClean="0"/>
              <a:t>13.2.2016</a:t>
            </a:fld>
            <a:endParaRPr lang="sr-Cyrl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2BF3-5E00-401F-840A-4853AAA39029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F9D9-2F4F-4796-89D2-0133B3284A86}" type="datetimeFigureOut">
              <a:rPr lang="sr-Cyrl-CS" smtClean="0"/>
              <a:t>13.2.2016</a:t>
            </a:fld>
            <a:endParaRPr lang="sr-Cyrl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2BF3-5E00-401F-840A-4853AAA39029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F9D9-2F4F-4796-89D2-0133B3284A86}" type="datetimeFigureOut">
              <a:rPr lang="sr-Cyrl-CS" smtClean="0"/>
              <a:t>13.2.2016</a:t>
            </a:fld>
            <a:endParaRPr lang="sr-Cyrl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2BF3-5E00-401F-840A-4853AAA39029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F9D9-2F4F-4796-89D2-0133B3284A86}" type="datetimeFigureOut">
              <a:rPr lang="sr-Cyrl-CS" smtClean="0"/>
              <a:t>13.2.2016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2BF3-5E00-401F-840A-4853AAA39029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5F9D9-2F4F-4796-89D2-0133B3284A86}" type="datetimeFigureOut">
              <a:rPr lang="sr-Cyrl-CS" smtClean="0"/>
              <a:t>13.2.2016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B2BF3-5E00-401F-840A-4853AAA39029}" type="slidenum">
              <a:rPr lang="sr-Cyrl-CS" smtClean="0"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5F9D9-2F4F-4796-89D2-0133B3284A86}" type="datetimeFigureOut">
              <a:rPr lang="sr-Cyrl-CS" smtClean="0"/>
              <a:t>13.2.2016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B2BF3-5E00-401F-840A-4853AAA39029}" type="slidenum">
              <a:rPr lang="sr-Cyrl-CS" smtClean="0"/>
              <a:t>‹#›</a:t>
            </a:fld>
            <a:endParaRPr lang="sr-Cyrl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7772400" cy="1470025"/>
          </a:xfrm>
        </p:spPr>
        <p:txBody>
          <a:bodyPr/>
          <a:lstStyle/>
          <a:p>
            <a:r>
              <a:rPr lang="sr-Cyrl-CS" dirty="0" smtClean="0"/>
              <a:t>Материјали</a:t>
            </a:r>
            <a:r>
              <a:rPr lang="sr-Latn-CS" dirty="0" smtClean="0"/>
              <a:t> </a:t>
            </a:r>
            <a:r>
              <a:rPr lang="sr-Cyrl-CS" dirty="0" smtClean="0"/>
              <a:t>и</a:t>
            </a:r>
            <a:r>
              <a:rPr lang="sr-Latn-CS" dirty="0" smtClean="0"/>
              <a:t> </a:t>
            </a:r>
            <a:r>
              <a:rPr lang="sr-Cyrl-CS" dirty="0" smtClean="0"/>
              <a:t>технологије</a:t>
            </a:r>
            <a:endParaRPr lang="sr-Cyrl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657599"/>
            <a:ext cx="3000375" cy="191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581401"/>
            <a:ext cx="2754922" cy="1989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228600"/>
            <a:ext cx="7848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CS" sz="2800" dirty="0"/>
          </a:p>
          <a:p>
            <a:r>
              <a:rPr lang="sr-Cyrl-CS" sz="3200" b="1" baseline="0" dirty="0" smtClean="0"/>
              <a:t>Иверица</a:t>
            </a:r>
            <a:endParaRPr lang="sr-Latn-CS" sz="3200" b="1" baseline="0" dirty="0" smtClean="0"/>
          </a:p>
          <a:p>
            <a:pPr>
              <a:buFont typeface="Arial" pitchFamily="34" charset="0"/>
              <a:buChar char="•"/>
            </a:pPr>
            <a:r>
              <a:rPr lang="sr-Cyrl-CS" sz="2800" baseline="0" dirty="0" smtClean="0"/>
              <a:t>Добија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се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од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уситњеног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дрвета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које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се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меша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са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синтетичком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смолом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и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лепилом</a:t>
            </a:r>
            <a:r>
              <a:rPr lang="sr-Latn-CS" sz="2800" baseline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sr-Cyrl-CS" sz="2800" b="1" baseline="0" dirty="0" smtClean="0"/>
              <a:t>Корист</a:t>
            </a:r>
            <a:r>
              <a:rPr lang="sr-Cyrl-RS" sz="2800" b="1" dirty="0"/>
              <a:t>и</a:t>
            </a:r>
            <a:r>
              <a:rPr lang="pl-PL" sz="2800" b="1" baseline="0" dirty="0" smtClean="0"/>
              <a:t> </a:t>
            </a:r>
            <a:r>
              <a:rPr lang="sr-Cyrl-CS" sz="2800" b="1" baseline="0" dirty="0" smtClean="0"/>
              <a:t>се</a:t>
            </a:r>
            <a:r>
              <a:rPr lang="pl-PL" sz="2800" b="1" baseline="0" dirty="0" smtClean="0"/>
              <a:t> </a:t>
            </a:r>
            <a:r>
              <a:rPr lang="sr-Cyrl-CS" sz="2800" b="1" baseline="0" dirty="0" smtClean="0"/>
              <a:t>за</a:t>
            </a:r>
            <a:r>
              <a:rPr lang="pl-PL" sz="2800" b="1" baseline="0" dirty="0" smtClean="0"/>
              <a:t> </a:t>
            </a:r>
            <a:r>
              <a:rPr lang="sr-Cyrl-CS" sz="2800" b="1" baseline="0" dirty="0" smtClean="0"/>
              <a:t>израду</a:t>
            </a:r>
            <a:r>
              <a:rPr lang="pl-PL" sz="2800" b="1" baseline="0" dirty="0" smtClean="0"/>
              <a:t> </a:t>
            </a:r>
            <a:r>
              <a:rPr lang="sr-Cyrl-CS" sz="2800" b="1" baseline="0" dirty="0" smtClean="0"/>
              <a:t>намештаја</a:t>
            </a:r>
            <a:r>
              <a:rPr lang="pl-PL" sz="2800" b="1" baseline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sr-Cyrl-CS" sz="2800" baseline="0" dirty="0" smtClean="0"/>
              <a:t>Прекривена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фурниром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добија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се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оплемењена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иверица</a:t>
            </a:r>
            <a:r>
              <a:rPr lang="sr-Latn-CS" sz="2800" baseline="0" dirty="0" smtClean="0"/>
              <a:t> </a:t>
            </a:r>
            <a:endParaRPr lang="sr-Latn-CS" sz="2800" baseline="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4708" y="4724400"/>
            <a:ext cx="356606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09600" y="533400"/>
            <a:ext cx="82296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CS" dirty="0"/>
          </a:p>
          <a:p>
            <a:r>
              <a:rPr lang="sr-Cyrl-CS" sz="3600" b="1" baseline="0" dirty="0" smtClean="0"/>
              <a:t>Панел</a:t>
            </a:r>
            <a:r>
              <a:rPr lang="sr-Latn-CS" sz="3600" b="1" baseline="0" dirty="0" smtClean="0"/>
              <a:t>-</a:t>
            </a:r>
            <a:r>
              <a:rPr lang="sr-Cyrl-CS" sz="3600" b="1" baseline="0" dirty="0" smtClean="0"/>
              <a:t>плоча</a:t>
            </a:r>
            <a:r>
              <a:rPr lang="sr-Latn-CS" sz="3600" b="1" baseline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sr-Cyrl-CS" sz="2800" baseline="0" dirty="0" smtClean="0"/>
              <a:t>Панел</a:t>
            </a:r>
            <a:r>
              <a:rPr lang="sr-Latn-CS" sz="2800" baseline="0" dirty="0" smtClean="0"/>
              <a:t>-</a:t>
            </a:r>
            <a:r>
              <a:rPr lang="sr-Cyrl-CS" sz="2800" baseline="0" dirty="0" smtClean="0"/>
              <a:t>плоче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су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састављене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од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танких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и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уских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летвица</a:t>
            </a:r>
            <a:r>
              <a:rPr lang="sr-Latn-CS" sz="2800" baseline="0" dirty="0" smtClean="0"/>
              <a:t>,</a:t>
            </a:r>
            <a:r>
              <a:rPr lang="sr-Cyrl-CS" sz="2800" baseline="0" dirty="0" smtClean="0"/>
              <a:t>најчешће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меканих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и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лаганих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врста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дрвета</a:t>
            </a:r>
            <a:r>
              <a:rPr lang="sr-Latn-CS" sz="2800" baseline="0" dirty="0" smtClean="0"/>
              <a:t>. </a:t>
            </a:r>
            <a:endParaRPr lang="sr-Cyrl-RS" sz="2800" baseline="0" dirty="0" smtClean="0"/>
          </a:p>
          <a:p>
            <a:pPr>
              <a:buFont typeface="Arial" pitchFamily="34" charset="0"/>
              <a:buChar char="•"/>
            </a:pPr>
            <a:endParaRPr lang="sr-Latn-CS" sz="2800" baseline="0" dirty="0" smtClean="0"/>
          </a:p>
          <a:p>
            <a:pPr>
              <a:buFont typeface="Arial" pitchFamily="34" charset="0"/>
              <a:buChar char="•"/>
            </a:pPr>
            <a:r>
              <a:rPr lang="sr-Cyrl-CS" sz="2800" baseline="0" dirty="0" smtClean="0"/>
              <a:t>Те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летвице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су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међусобно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слепљење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и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покривене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фурниром</a:t>
            </a:r>
            <a:r>
              <a:rPr lang="vi-VN" sz="2800" baseline="0" dirty="0" smtClean="0"/>
              <a:t> </a:t>
            </a:r>
            <a:endParaRPr lang="sr-Cyrl-RS" sz="2800" baseline="0" dirty="0" smtClean="0"/>
          </a:p>
          <a:p>
            <a:pPr>
              <a:buFont typeface="Arial" pitchFamily="34" charset="0"/>
              <a:buChar char="•"/>
            </a:pPr>
            <a:endParaRPr lang="vi-VN" sz="2800" baseline="0" dirty="0" smtClean="0"/>
          </a:p>
          <a:p>
            <a:pPr>
              <a:buFont typeface="Arial" pitchFamily="34" charset="0"/>
              <a:buChar char="•"/>
            </a:pPr>
            <a:r>
              <a:rPr lang="sr-Cyrl-CS" sz="2800" baseline="0" dirty="0" smtClean="0"/>
              <a:t>Користи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се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за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производњу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намештаја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као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замена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за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дрво</a:t>
            </a:r>
            <a:r>
              <a:rPr lang="sr-Latn-CS" sz="2800" baseline="0" dirty="0" smtClean="0"/>
              <a:t> </a:t>
            </a:r>
            <a:endParaRPr lang="sr-Latn-CS" sz="2800" baseline="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sr-Cyrl-CS" dirty="0"/>
          </a:p>
          <a:p>
            <a:r>
              <a:rPr lang="sr-Cyrl-CS" baseline="0" dirty="0" smtClean="0"/>
              <a:t>Питања</a:t>
            </a:r>
            <a:r>
              <a:rPr lang="sr-Latn-CS" baseline="0" dirty="0" smtClean="0"/>
              <a:t>:</a:t>
            </a:r>
            <a:endParaRPr lang="sr-Cyrl-RS" baseline="0" dirty="0" smtClean="0"/>
          </a:p>
          <a:p>
            <a:pPr>
              <a:buNone/>
            </a:pPr>
            <a:r>
              <a:rPr lang="sr-Latn-CS" baseline="0" dirty="0" smtClean="0"/>
              <a:t>1.</a:t>
            </a:r>
            <a:r>
              <a:rPr lang="sr-Cyrl-RS" baseline="0" dirty="0" smtClean="0"/>
              <a:t> </a:t>
            </a:r>
            <a:r>
              <a:rPr lang="sr-Cyrl-CS" baseline="0" dirty="0" smtClean="0"/>
              <a:t>Шта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знате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о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дрвету</a:t>
            </a:r>
            <a:r>
              <a:rPr lang="sr-Latn-CS" baseline="0" dirty="0" smtClean="0"/>
              <a:t>? </a:t>
            </a:r>
          </a:p>
          <a:p>
            <a:pPr>
              <a:buNone/>
            </a:pPr>
            <a:r>
              <a:rPr lang="sr-Latn-CS" baseline="0" dirty="0" smtClean="0"/>
              <a:t>2.</a:t>
            </a:r>
            <a:r>
              <a:rPr lang="sr-Cyrl-RS" baseline="0" dirty="0" smtClean="0"/>
              <a:t> </a:t>
            </a:r>
            <a:r>
              <a:rPr lang="sr-Cyrl-CS" baseline="0" dirty="0" smtClean="0"/>
              <a:t>Шта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су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годови</a:t>
            </a:r>
            <a:r>
              <a:rPr lang="sr-Latn-CS" baseline="0" dirty="0" smtClean="0"/>
              <a:t>? </a:t>
            </a:r>
          </a:p>
          <a:p>
            <a:pPr>
              <a:buNone/>
            </a:pPr>
            <a:r>
              <a:rPr lang="sr-Latn-CS" baseline="0" dirty="0" smtClean="0"/>
              <a:t>3.</a:t>
            </a:r>
            <a:r>
              <a:rPr lang="sr-Cyrl-RS" baseline="0" dirty="0" smtClean="0"/>
              <a:t> </a:t>
            </a:r>
            <a:r>
              <a:rPr lang="sr-Cyrl-CS" baseline="0" dirty="0" smtClean="0"/>
              <a:t>Када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сече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дрво</a:t>
            </a:r>
            <a:r>
              <a:rPr lang="sr-Latn-CS" baseline="0" dirty="0" smtClean="0"/>
              <a:t>? </a:t>
            </a:r>
          </a:p>
          <a:p>
            <a:pPr>
              <a:buNone/>
            </a:pPr>
            <a:r>
              <a:rPr lang="pl-PL" baseline="0" dirty="0" smtClean="0"/>
              <a:t>4.</a:t>
            </a:r>
            <a:r>
              <a:rPr lang="sr-Cyrl-RS" baseline="0" dirty="0" smtClean="0"/>
              <a:t> </a:t>
            </a:r>
            <a:r>
              <a:rPr lang="sr-Cyrl-CS" baseline="0" dirty="0" smtClean="0"/>
              <a:t>Како</a:t>
            </a:r>
            <a:r>
              <a:rPr lang="pl-PL" baseline="0" dirty="0" smtClean="0"/>
              <a:t> </a:t>
            </a:r>
            <a:r>
              <a:rPr lang="sr-Cyrl-CS" baseline="0" dirty="0" smtClean="0"/>
              <a:t>се</a:t>
            </a:r>
            <a:r>
              <a:rPr lang="pl-PL" baseline="0" dirty="0" smtClean="0"/>
              <a:t> </a:t>
            </a:r>
            <a:r>
              <a:rPr lang="sr-Cyrl-CS" baseline="0" dirty="0" smtClean="0"/>
              <a:t>преноси</a:t>
            </a:r>
            <a:r>
              <a:rPr lang="pl-PL" baseline="0" dirty="0" smtClean="0"/>
              <a:t> </a:t>
            </a:r>
            <a:r>
              <a:rPr lang="sr-Cyrl-CS" baseline="0" dirty="0" smtClean="0"/>
              <a:t>од</a:t>
            </a:r>
            <a:r>
              <a:rPr lang="pl-PL" baseline="0" dirty="0" smtClean="0"/>
              <a:t> </a:t>
            </a:r>
            <a:r>
              <a:rPr lang="sr-Cyrl-CS" baseline="0" dirty="0" smtClean="0"/>
              <a:t>шуме</a:t>
            </a:r>
            <a:r>
              <a:rPr lang="pl-PL" baseline="0" dirty="0" smtClean="0"/>
              <a:t> </a:t>
            </a:r>
            <a:r>
              <a:rPr lang="sr-Cyrl-CS" baseline="0" dirty="0" smtClean="0"/>
              <a:t>до</a:t>
            </a:r>
            <a:r>
              <a:rPr lang="pl-PL" baseline="0" dirty="0" smtClean="0"/>
              <a:t> </a:t>
            </a:r>
            <a:r>
              <a:rPr lang="sr-Cyrl-CS" baseline="0" dirty="0" smtClean="0"/>
              <a:t>пилане</a:t>
            </a:r>
            <a:r>
              <a:rPr lang="pl-PL" baseline="0" dirty="0" smtClean="0"/>
              <a:t>? </a:t>
            </a:r>
          </a:p>
          <a:p>
            <a:pPr>
              <a:buNone/>
            </a:pPr>
            <a:r>
              <a:rPr lang="pl-PL" baseline="0" dirty="0" smtClean="0"/>
              <a:t>5.</a:t>
            </a:r>
            <a:r>
              <a:rPr lang="sr-Cyrl-RS" baseline="0" dirty="0" smtClean="0"/>
              <a:t> </a:t>
            </a:r>
            <a:r>
              <a:rPr lang="sr-Cyrl-CS" baseline="0" dirty="0" smtClean="0"/>
              <a:t>Шта</a:t>
            </a:r>
            <a:r>
              <a:rPr lang="pl-PL" baseline="0" dirty="0" smtClean="0"/>
              <a:t> </a:t>
            </a:r>
            <a:r>
              <a:rPr lang="sr-Cyrl-CS" baseline="0" dirty="0" smtClean="0"/>
              <a:t>се</a:t>
            </a:r>
            <a:r>
              <a:rPr lang="pl-PL" baseline="0" dirty="0" smtClean="0"/>
              <a:t> </a:t>
            </a:r>
            <a:r>
              <a:rPr lang="sr-Cyrl-CS" baseline="0" dirty="0" smtClean="0"/>
              <a:t>добија</a:t>
            </a:r>
            <a:r>
              <a:rPr lang="pl-PL" baseline="0" dirty="0" smtClean="0"/>
              <a:t> </a:t>
            </a:r>
            <a:r>
              <a:rPr lang="sr-Cyrl-CS" baseline="0" dirty="0" smtClean="0"/>
              <a:t>у</a:t>
            </a:r>
            <a:r>
              <a:rPr lang="pl-PL" baseline="0" dirty="0" smtClean="0"/>
              <a:t> </a:t>
            </a:r>
            <a:r>
              <a:rPr lang="sr-Cyrl-CS" baseline="0" dirty="0" smtClean="0"/>
              <a:t>пилани</a:t>
            </a:r>
            <a:r>
              <a:rPr lang="pl-PL" baseline="0" dirty="0" smtClean="0"/>
              <a:t> </a:t>
            </a:r>
            <a:r>
              <a:rPr lang="sr-Cyrl-CS" baseline="0" dirty="0" smtClean="0"/>
              <a:t>после</a:t>
            </a:r>
            <a:r>
              <a:rPr lang="pl-PL" baseline="0" dirty="0" smtClean="0"/>
              <a:t> </a:t>
            </a:r>
            <a:r>
              <a:rPr lang="sr-Cyrl-CS" baseline="0" dirty="0" smtClean="0"/>
              <a:t>обраде</a:t>
            </a:r>
            <a:r>
              <a:rPr lang="pl-PL" baseline="0" dirty="0" smtClean="0"/>
              <a:t> </a:t>
            </a:r>
            <a:r>
              <a:rPr lang="sr-Cyrl-CS" baseline="0" dirty="0" smtClean="0"/>
              <a:t>дрвета</a:t>
            </a:r>
            <a:r>
              <a:rPr lang="pl-PL" baseline="0" dirty="0" smtClean="0"/>
              <a:t>? </a:t>
            </a:r>
          </a:p>
          <a:p>
            <a:pPr>
              <a:buNone/>
            </a:pPr>
            <a:r>
              <a:rPr lang="sr-Latn-CS" baseline="0" dirty="0" smtClean="0"/>
              <a:t>6.</a:t>
            </a:r>
            <a:r>
              <a:rPr lang="sr-Cyrl-RS" baseline="0" dirty="0" smtClean="0"/>
              <a:t> </a:t>
            </a:r>
            <a:r>
              <a:rPr lang="sr-Cyrl-CS" baseline="0" dirty="0" smtClean="0"/>
              <a:t>Чему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служи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сушара</a:t>
            </a:r>
            <a:r>
              <a:rPr lang="sr-Latn-CS" baseline="0" dirty="0" smtClean="0"/>
              <a:t>? </a:t>
            </a:r>
          </a:p>
          <a:p>
            <a:pPr>
              <a:buNone/>
            </a:pPr>
            <a:r>
              <a:rPr lang="it-IT" baseline="0" dirty="0" smtClean="0"/>
              <a:t>7.</a:t>
            </a:r>
            <a:r>
              <a:rPr lang="sr-Cyrl-RS" baseline="0" dirty="0" smtClean="0"/>
              <a:t> </a:t>
            </a:r>
            <a:r>
              <a:rPr lang="sr-Cyrl-CS" baseline="0" dirty="0" smtClean="0"/>
              <a:t>Шта</a:t>
            </a:r>
            <a:r>
              <a:rPr lang="it-IT" baseline="0" dirty="0" smtClean="0"/>
              <a:t> </a:t>
            </a:r>
            <a:r>
              <a:rPr lang="sr-Cyrl-CS" baseline="0" dirty="0" smtClean="0"/>
              <a:t>су</a:t>
            </a:r>
            <a:r>
              <a:rPr lang="it-IT" baseline="0" dirty="0" smtClean="0"/>
              <a:t> </a:t>
            </a:r>
            <a:r>
              <a:rPr lang="sr-Cyrl-CS" baseline="0" dirty="0" smtClean="0"/>
              <a:t>фурнир</a:t>
            </a:r>
            <a:r>
              <a:rPr lang="it-IT" baseline="0" dirty="0" smtClean="0"/>
              <a:t> </a:t>
            </a:r>
            <a:r>
              <a:rPr lang="sr-Cyrl-CS" baseline="0" dirty="0" smtClean="0"/>
              <a:t>и</a:t>
            </a:r>
            <a:r>
              <a:rPr lang="it-IT" baseline="0" dirty="0" smtClean="0"/>
              <a:t> </a:t>
            </a:r>
            <a:r>
              <a:rPr lang="sr-Cyrl-CS" baseline="0" dirty="0" smtClean="0"/>
              <a:t>шпер</a:t>
            </a:r>
            <a:r>
              <a:rPr lang="it-IT" baseline="0" dirty="0" smtClean="0"/>
              <a:t>-</a:t>
            </a:r>
            <a:r>
              <a:rPr lang="sr-Cyrl-CS" baseline="0" dirty="0" smtClean="0"/>
              <a:t>плоча</a:t>
            </a:r>
            <a:r>
              <a:rPr lang="it-IT" baseline="0" dirty="0" smtClean="0"/>
              <a:t>? </a:t>
            </a:r>
          </a:p>
          <a:p>
            <a:pPr>
              <a:buNone/>
            </a:pPr>
            <a:r>
              <a:rPr lang="sr-Latn-CS" baseline="0" dirty="0" smtClean="0"/>
              <a:t>8.</a:t>
            </a:r>
            <a:r>
              <a:rPr lang="sr-Cyrl-RS" baseline="0" dirty="0" smtClean="0"/>
              <a:t> </a:t>
            </a:r>
            <a:r>
              <a:rPr lang="sr-Cyrl-CS" baseline="0" dirty="0" smtClean="0"/>
              <a:t>Шта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су</a:t>
            </a:r>
            <a:r>
              <a:rPr lang="sr-Latn-CS" baseline="0" dirty="0" smtClean="0"/>
              <a:t>:</a:t>
            </a:r>
            <a:r>
              <a:rPr lang="sr-Cyrl-RS" baseline="0" dirty="0" smtClean="0"/>
              <a:t> </a:t>
            </a:r>
            <a:r>
              <a:rPr lang="sr-Cyrl-CS" baseline="0" dirty="0" smtClean="0"/>
              <a:t>лесонит</a:t>
            </a:r>
            <a:r>
              <a:rPr lang="sr-Latn-CS" baseline="0" dirty="0" smtClean="0"/>
              <a:t>,</a:t>
            </a:r>
            <a:r>
              <a:rPr lang="sr-Cyrl-RS" baseline="0" dirty="0" smtClean="0"/>
              <a:t> </a:t>
            </a:r>
            <a:r>
              <a:rPr lang="sr-Cyrl-CS" baseline="0" dirty="0" smtClean="0"/>
              <a:t>панел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плоча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и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иверица</a:t>
            </a:r>
            <a:r>
              <a:rPr lang="sr-Latn-CS" baseline="0" dirty="0" smtClean="0"/>
              <a:t>? </a:t>
            </a:r>
          </a:p>
          <a:p>
            <a:pPr>
              <a:buNone/>
            </a:pPr>
            <a:r>
              <a:rPr lang="sr-Latn-CS" baseline="0" dirty="0" smtClean="0"/>
              <a:t>9.</a:t>
            </a:r>
            <a:r>
              <a:rPr lang="sr-Cyrl-RS" baseline="0" dirty="0" smtClean="0"/>
              <a:t> </a:t>
            </a:r>
            <a:r>
              <a:rPr lang="sr-Cyrl-CS" baseline="0" dirty="0" smtClean="0"/>
              <a:t>Шта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још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добија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од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дрвета</a:t>
            </a:r>
            <a:r>
              <a:rPr lang="sr-Latn-CS" baseline="0" dirty="0" smtClean="0"/>
              <a:t>? </a:t>
            </a:r>
          </a:p>
          <a:p>
            <a:endParaRPr lang="sr-Cyrl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Cyrl-CS" dirty="0" smtClean="0"/>
              <a:t>Садржај</a:t>
            </a:r>
            <a:r>
              <a:rPr lang="sr-Latn-C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Подела</a:t>
            </a:r>
            <a:r>
              <a:rPr lang="sr-Latn-CS" dirty="0" smtClean="0"/>
              <a:t> </a:t>
            </a:r>
            <a:r>
              <a:rPr lang="sr-Cyrl-CS" dirty="0" smtClean="0"/>
              <a:t>материјала</a:t>
            </a:r>
            <a:r>
              <a:rPr lang="sr-Latn-CS" dirty="0" smtClean="0"/>
              <a:t> </a:t>
            </a:r>
            <a:r>
              <a:rPr lang="sr-Cyrl-CS" dirty="0" smtClean="0"/>
              <a:t>према</a:t>
            </a:r>
            <a:r>
              <a:rPr lang="sr-Latn-CS" dirty="0" smtClean="0"/>
              <a:t> </a:t>
            </a:r>
            <a:r>
              <a:rPr lang="sr-Cyrl-CS" dirty="0" smtClean="0"/>
              <a:t>пореклу</a:t>
            </a:r>
            <a:r>
              <a:rPr lang="sr-Latn-CS" dirty="0" smtClean="0"/>
              <a:t> </a:t>
            </a:r>
            <a:endParaRPr lang="en-US" dirty="0" smtClean="0"/>
          </a:p>
          <a:p>
            <a:r>
              <a:rPr lang="sr-Cyrl-CS" dirty="0" smtClean="0"/>
              <a:t>Дрво</a:t>
            </a:r>
            <a:r>
              <a:rPr lang="sr-Latn-CS" dirty="0" smtClean="0"/>
              <a:t> 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sz="2200" i="1" dirty="0" smtClean="0"/>
              <a:t> </a:t>
            </a:r>
            <a:r>
              <a:rPr lang="sr-Cyrl-CS" sz="2200" dirty="0" smtClean="0"/>
              <a:t>Особине</a:t>
            </a:r>
            <a:r>
              <a:rPr lang="sr-Latn-CS" sz="2200" dirty="0" smtClean="0"/>
              <a:t> </a:t>
            </a:r>
            <a:r>
              <a:rPr lang="sr-Cyrl-CS" sz="2200" dirty="0" smtClean="0"/>
              <a:t>дрвета</a:t>
            </a:r>
            <a:r>
              <a:rPr lang="sr-Latn-CS" sz="2200" dirty="0" smtClean="0"/>
              <a:t> </a:t>
            </a:r>
            <a:endParaRPr lang="en-US" sz="22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/>
              <a:t> </a:t>
            </a:r>
            <a:r>
              <a:rPr lang="sr-Cyrl-CS" sz="2200" dirty="0" smtClean="0"/>
              <a:t>Прерада</a:t>
            </a:r>
            <a:r>
              <a:rPr lang="sr-Latn-CS" sz="2200" dirty="0" smtClean="0"/>
              <a:t> </a:t>
            </a:r>
            <a:r>
              <a:rPr lang="sr-Cyrl-CS" sz="2200" dirty="0" smtClean="0"/>
              <a:t>дрвета</a:t>
            </a:r>
            <a:r>
              <a:rPr lang="sr-Latn-CS" sz="2200" dirty="0" smtClean="0"/>
              <a:t> </a:t>
            </a:r>
            <a:endParaRPr lang="en-US" sz="22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/>
              <a:t> </a:t>
            </a:r>
            <a:r>
              <a:rPr lang="sr-Cyrl-CS" sz="2200" dirty="0" smtClean="0"/>
              <a:t>Фурнир</a:t>
            </a:r>
            <a:r>
              <a:rPr lang="sr-Latn-CS" sz="2200" dirty="0" smtClean="0"/>
              <a:t> </a:t>
            </a:r>
            <a:endParaRPr lang="en-US" sz="2200" dirty="0"/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/>
              <a:t> </a:t>
            </a:r>
            <a:r>
              <a:rPr lang="sr-Cyrl-CS" sz="2200" dirty="0" smtClean="0"/>
              <a:t>Шпер</a:t>
            </a:r>
            <a:r>
              <a:rPr lang="sr-Latn-CS" sz="2200" dirty="0" smtClean="0"/>
              <a:t>-</a:t>
            </a:r>
            <a:r>
              <a:rPr lang="sr-Cyrl-CS" sz="2200" dirty="0" smtClean="0"/>
              <a:t>плоча</a:t>
            </a:r>
            <a:r>
              <a:rPr lang="sr-Latn-CS" sz="2200" dirty="0" smtClean="0"/>
              <a:t> </a:t>
            </a:r>
            <a:endParaRPr lang="en-US" sz="22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/>
              <a:t>  </a:t>
            </a:r>
            <a:r>
              <a:rPr lang="sr-Cyrl-CS" sz="2200" dirty="0" smtClean="0"/>
              <a:t>Лесонит</a:t>
            </a:r>
            <a:r>
              <a:rPr lang="sr-Latn-CS" sz="2200" dirty="0" smtClean="0"/>
              <a:t>-</a:t>
            </a:r>
            <a:r>
              <a:rPr lang="sr-Cyrl-CS" sz="2200" dirty="0" smtClean="0"/>
              <a:t>плоча</a:t>
            </a:r>
            <a:r>
              <a:rPr lang="sr-Latn-CS" sz="2200" dirty="0" smtClean="0"/>
              <a:t> </a:t>
            </a:r>
            <a:endParaRPr lang="en-US" sz="22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200" dirty="0" smtClean="0"/>
              <a:t>  </a:t>
            </a:r>
            <a:r>
              <a:rPr lang="sr-Cyrl-CS" sz="2200" dirty="0" smtClean="0"/>
              <a:t>Иверица</a:t>
            </a:r>
            <a:endParaRPr lang="en-US" sz="2200" dirty="0" smtClean="0"/>
          </a:p>
          <a:p>
            <a:pPr lvl="1">
              <a:buFont typeface="Courier New" pitchFamily="49" charset="0"/>
              <a:buChar char="o"/>
            </a:pPr>
            <a:r>
              <a:rPr lang="sr-Latn-CS" sz="2200" dirty="0" smtClean="0"/>
              <a:t> </a:t>
            </a:r>
            <a:r>
              <a:rPr lang="en-US" sz="2200" dirty="0" smtClean="0"/>
              <a:t> </a:t>
            </a:r>
            <a:r>
              <a:rPr lang="sr-Cyrl-CS" sz="2200" dirty="0" smtClean="0"/>
              <a:t>Панел</a:t>
            </a:r>
            <a:r>
              <a:rPr lang="sr-Latn-CS" sz="2200" dirty="0" smtClean="0"/>
              <a:t>-</a:t>
            </a:r>
            <a:r>
              <a:rPr lang="sr-Cyrl-CS" sz="2200" dirty="0" smtClean="0"/>
              <a:t>плоча</a:t>
            </a:r>
            <a:r>
              <a:rPr lang="sr-Latn-CS" sz="2200" dirty="0" smtClean="0"/>
              <a:t> </a:t>
            </a:r>
            <a:endParaRPr lang="en-US" sz="2200" dirty="0" smtClean="0"/>
          </a:p>
          <a:p>
            <a:pPr>
              <a:buNone/>
            </a:pPr>
            <a:endParaRPr lang="sr-Cyrl-CS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6858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CS" b="1" dirty="0" smtClean="0"/>
              <a:t>Подела</a:t>
            </a:r>
            <a:r>
              <a:rPr lang="sr-Latn-CS" b="1" dirty="0" smtClean="0"/>
              <a:t> </a:t>
            </a:r>
            <a:r>
              <a:rPr lang="sr-Cyrl-CS" b="1" dirty="0" smtClean="0"/>
              <a:t>материјала</a:t>
            </a:r>
            <a:r>
              <a:rPr lang="sr-Latn-CS" b="1" dirty="0" smtClean="0"/>
              <a:t> </a:t>
            </a:r>
            <a:r>
              <a:rPr lang="sr-Cyrl-CS" b="1" dirty="0" smtClean="0"/>
              <a:t>према</a:t>
            </a:r>
            <a:r>
              <a:rPr lang="sr-Latn-CS" b="1" dirty="0" smtClean="0"/>
              <a:t> </a:t>
            </a:r>
            <a:r>
              <a:rPr lang="sr-Cyrl-CS" b="1" dirty="0" smtClean="0"/>
              <a:t>пореклу</a:t>
            </a:r>
            <a:endParaRPr lang="en-US" b="1" dirty="0" smtClean="0"/>
          </a:p>
          <a:p>
            <a:pPr>
              <a:buNone/>
            </a:pPr>
            <a:endParaRPr lang="en-US" b="1" dirty="0"/>
          </a:p>
          <a:p>
            <a:r>
              <a:rPr lang="sr-Latn-CS" b="1" dirty="0" smtClean="0"/>
              <a:t> </a:t>
            </a:r>
            <a:r>
              <a:rPr lang="sr-Cyrl-CS" dirty="0" smtClean="0">
                <a:solidFill>
                  <a:srgbClr val="C00000"/>
                </a:solidFill>
              </a:rPr>
              <a:t>Природни</a:t>
            </a:r>
            <a:r>
              <a:rPr lang="sr-Latn-CS" dirty="0" smtClean="0">
                <a:solidFill>
                  <a:srgbClr val="C00000"/>
                </a:solidFill>
              </a:rPr>
              <a:t> </a:t>
            </a:r>
            <a:r>
              <a:rPr lang="sr-Cyrl-CS" dirty="0" smtClean="0">
                <a:solidFill>
                  <a:srgbClr val="C00000"/>
                </a:solidFill>
              </a:rPr>
              <a:t>материјали</a:t>
            </a:r>
            <a:r>
              <a:rPr lang="sr-Latn-CS" dirty="0" smtClean="0"/>
              <a:t>-</a:t>
            </a:r>
            <a:r>
              <a:rPr lang="sr-Cyrl-CS" dirty="0" smtClean="0"/>
              <a:t>су</a:t>
            </a:r>
            <a:r>
              <a:rPr lang="sr-Latn-CS" dirty="0" smtClean="0"/>
              <a:t> </a:t>
            </a:r>
            <a:r>
              <a:rPr lang="sr-Cyrl-CS" dirty="0" smtClean="0"/>
              <a:t>они</a:t>
            </a:r>
            <a:r>
              <a:rPr lang="sr-Latn-CS" dirty="0" smtClean="0"/>
              <a:t> </a:t>
            </a:r>
            <a:r>
              <a:rPr lang="sr-Cyrl-CS" dirty="0" smtClean="0"/>
              <a:t>које</a:t>
            </a:r>
            <a:r>
              <a:rPr lang="sr-Latn-CS" dirty="0" smtClean="0"/>
              <a:t> </a:t>
            </a:r>
            <a:r>
              <a:rPr lang="sr-Cyrl-CS" dirty="0" smtClean="0"/>
              <a:t>човек</a:t>
            </a:r>
            <a:r>
              <a:rPr lang="sr-Latn-CS" dirty="0" smtClean="0"/>
              <a:t> </a:t>
            </a:r>
            <a:r>
              <a:rPr lang="sr-Cyrl-CS" dirty="0" smtClean="0"/>
              <a:t>узима</a:t>
            </a:r>
            <a:r>
              <a:rPr lang="sr-Latn-CS" dirty="0" smtClean="0"/>
              <a:t> </a:t>
            </a:r>
            <a:r>
              <a:rPr lang="sr-Cyrl-CS" dirty="0" smtClean="0"/>
              <a:t>из</a:t>
            </a:r>
            <a:r>
              <a:rPr lang="sr-Latn-CS" dirty="0" smtClean="0"/>
              <a:t> </a:t>
            </a:r>
            <a:r>
              <a:rPr lang="sr-Cyrl-CS" dirty="0" smtClean="0"/>
              <a:t>природе</a:t>
            </a:r>
            <a:r>
              <a:rPr lang="sr-Latn-CS" dirty="0" smtClean="0"/>
              <a:t> </a:t>
            </a:r>
            <a:r>
              <a:rPr lang="sr-Cyrl-CS" dirty="0" smtClean="0"/>
              <a:t>и</a:t>
            </a:r>
            <a:r>
              <a:rPr lang="sr-Latn-CS" dirty="0" smtClean="0"/>
              <a:t> </a:t>
            </a:r>
            <a:r>
              <a:rPr lang="sr-Cyrl-CS" dirty="0" smtClean="0"/>
              <a:t>користи</a:t>
            </a:r>
            <a:r>
              <a:rPr lang="sr-Latn-CS" dirty="0" smtClean="0"/>
              <a:t> </a:t>
            </a:r>
            <a:r>
              <a:rPr lang="sr-Cyrl-CS" dirty="0" smtClean="0"/>
              <a:t>без</a:t>
            </a:r>
            <a:r>
              <a:rPr lang="sr-Latn-CS" dirty="0" smtClean="0"/>
              <a:t> </a:t>
            </a:r>
            <a:r>
              <a:rPr lang="sr-Cyrl-CS" dirty="0" smtClean="0"/>
              <a:t>промене</a:t>
            </a:r>
            <a:r>
              <a:rPr lang="sr-Latn-CS" dirty="0" smtClean="0"/>
              <a:t> </a:t>
            </a:r>
            <a:r>
              <a:rPr lang="sr-Cyrl-CS" dirty="0" smtClean="0"/>
              <a:t>структуре</a:t>
            </a:r>
            <a:r>
              <a:rPr lang="sr-Latn-CS" dirty="0" smtClean="0"/>
              <a:t> (</a:t>
            </a:r>
            <a:r>
              <a:rPr lang="sr-Cyrl-CS" dirty="0" smtClean="0"/>
              <a:t>дрво</a:t>
            </a:r>
            <a:r>
              <a:rPr lang="sr-Latn-CS" dirty="0" smtClean="0"/>
              <a:t>, </a:t>
            </a:r>
            <a:r>
              <a:rPr lang="sr-Cyrl-CS" dirty="0" smtClean="0"/>
              <a:t>вуна</a:t>
            </a:r>
            <a:r>
              <a:rPr lang="sr-Latn-CS" dirty="0" smtClean="0"/>
              <a:t> ,</a:t>
            </a:r>
            <a:r>
              <a:rPr lang="sr-Cyrl-CS" dirty="0" smtClean="0"/>
              <a:t>свила</a:t>
            </a:r>
            <a:r>
              <a:rPr lang="sr-Latn-CS" dirty="0" smtClean="0"/>
              <a:t>, </a:t>
            </a:r>
            <a:r>
              <a:rPr lang="sr-Cyrl-CS" dirty="0" smtClean="0"/>
              <a:t>памук</a:t>
            </a:r>
            <a:r>
              <a:rPr lang="sr-Latn-CS" dirty="0" smtClean="0"/>
              <a:t>) </a:t>
            </a:r>
            <a:endParaRPr lang="en-US" dirty="0" smtClean="0"/>
          </a:p>
          <a:p>
            <a:r>
              <a:rPr lang="sr-Cyrl-CS" dirty="0" smtClean="0">
                <a:solidFill>
                  <a:srgbClr val="FF0000"/>
                </a:solidFill>
              </a:rPr>
              <a:t>Вештачки</a:t>
            </a:r>
            <a:r>
              <a:rPr lang="sr-Latn-CS" dirty="0" smtClean="0">
                <a:solidFill>
                  <a:srgbClr val="FF0000"/>
                </a:solidFill>
              </a:rPr>
              <a:t> </a:t>
            </a:r>
            <a:r>
              <a:rPr lang="sr-Cyrl-CS" dirty="0" smtClean="0">
                <a:solidFill>
                  <a:srgbClr val="FF0000"/>
                </a:solidFill>
              </a:rPr>
              <a:t>материјали</a:t>
            </a:r>
            <a:r>
              <a:rPr lang="sr-Latn-CS" dirty="0" smtClean="0"/>
              <a:t>- </a:t>
            </a:r>
            <a:r>
              <a:rPr lang="sr-Cyrl-CS" dirty="0" smtClean="0"/>
              <a:t>се</a:t>
            </a:r>
            <a:r>
              <a:rPr lang="sr-Latn-CS" dirty="0" smtClean="0"/>
              <a:t> </a:t>
            </a:r>
            <a:r>
              <a:rPr lang="sr-Cyrl-CS" dirty="0" smtClean="0"/>
              <a:t>добијају</a:t>
            </a:r>
            <a:r>
              <a:rPr lang="sr-Latn-CS" dirty="0" smtClean="0"/>
              <a:t> </a:t>
            </a:r>
            <a:r>
              <a:rPr lang="sr-Cyrl-CS" dirty="0" smtClean="0"/>
              <a:t>вештачким</a:t>
            </a:r>
            <a:r>
              <a:rPr lang="sr-Latn-CS" dirty="0" smtClean="0"/>
              <a:t> </a:t>
            </a:r>
            <a:r>
              <a:rPr lang="sr-Cyrl-CS" dirty="0" smtClean="0"/>
              <a:t>путем</a:t>
            </a:r>
            <a:r>
              <a:rPr lang="sr-Latn-CS" dirty="0" smtClean="0"/>
              <a:t> (</a:t>
            </a:r>
            <a:r>
              <a:rPr lang="sr-Cyrl-CS" dirty="0" smtClean="0"/>
              <a:t>пластични</a:t>
            </a:r>
            <a:r>
              <a:rPr lang="sr-Latn-CS" dirty="0" smtClean="0"/>
              <a:t> </a:t>
            </a:r>
            <a:r>
              <a:rPr lang="sr-Cyrl-CS" dirty="0" smtClean="0"/>
              <a:t>материјали</a:t>
            </a:r>
            <a:r>
              <a:rPr lang="sr-Latn-CS" dirty="0" smtClean="0"/>
              <a:t>, </a:t>
            </a:r>
            <a:r>
              <a:rPr lang="sr-Cyrl-CS" dirty="0" smtClean="0"/>
              <a:t>гума</a:t>
            </a:r>
            <a:r>
              <a:rPr lang="sr-Latn-CS" dirty="0" smtClean="0"/>
              <a:t> , </a:t>
            </a:r>
            <a:r>
              <a:rPr lang="sr-Cyrl-CS" dirty="0" smtClean="0"/>
              <a:t>стакло</a:t>
            </a:r>
            <a:r>
              <a:rPr lang="sr-Latn-CS" dirty="0" smtClean="0"/>
              <a:t> </a:t>
            </a:r>
            <a:r>
              <a:rPr lang="sr-Cyrl-CS" dirty="0" smtClean="0"/>
              <a:t>и</a:t>
            </a:r>
            <a:r>
              <a:rPr lang="sr-Latn-CS" dirty="0" smtClean="0"/>
              <a:t> </a:t>
            </a:r>
            <a:r>
              <a:rPr lang="sr-Cyrl-CS" dirty="0" smtClean="0"/>
              <a:t>сл</a:t>
            </a:r>
            <a:r>
              <a:rPr lang="sr-Latn-CS" dirty="0" smtClean="0"/>
              <a:t>.)</a:t>
            </a:r>
            <a:endParaRPr lang="sr-Cyrl-C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5675" y="1676400"/>
            <a:ext cx="18383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44958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sr-Cyrl-CS" dirty="0" smtClean="0"/>
              <a:t>ДРВО</a:t>
            </a:r>
            <a:endParaRPr lang="en-US" dirty="0" smtClean="0"/>
          </a:p>
          <a:p>
            <a:pPr>
              <a:buNone/>
            </a:pPr>
            <a:r>
              <a:rPr lang="sr-Latn-CS" dirty="0" smtClean="0"/>
              <a:t> </a:t>
            </a:r>
            <a:r>
              <a:rPr lang="sr-Cyrl-CS" dirty="0" smtClean="0"/>
              <a:t>особине</a:t>
            </a:r>
            <a:r>
              <a:rPr lang="sr-Latn-CS" dirty="0" smtClean="0"/>
              <a:t> </a:t>
            </a:r>
            <a:r>
              <a:rPr lang="sr-Cyrl-CS" dirty="0" smtClean="0"/>
              <a:t>дрвета</a:t>
            </a:r>
            <a:r>
              <a:rPr lang="sr-Latn-CS" dirty="0" smtClean="0"/>
              <a:t> </a:t>
            </a:r>
            <a:endParaRPr lang="en-US" dirty="0" smtClean="0"/>
          </a:p>
          <a:p>
            <a:r>
              <a:rPr lang="sr-Latn-CS" dirty="0" smtClean="0"/>
              <a:t> </a:t>
            </a:r>
            <a:r>
              <a:rPr lang="sr-Cyrl-CS" dirty="0" smtClean="0"/>
              <a:t>Добар</a:t>
            </a:r>
            <a:r>
              <a:rPr lang="sr-Latn-CS" dirty="0" smtClean="0"/>
              <a:t>, </a:t>
            </a:r>
            <a:r>
              <a:rPr lang="sr-Cyrl-CS" dirty="0" smtClean="0"/>
              <a:t>племенит</a:t>
            </a:r>
            <a:r>
              <a:rPr lang="sr-Latn-CS" dirty="0" smtClean="0"/>
              <a:t> </a:t>
            </a:r>
            <a:r>
              <a:rPr lang="sr-Cyrl-CS" dirty="0" smtClean="0"/>
              <a:t>технички</a:t>
            </a:r>
            <a:r>
              <a:rPr lang="sr-Latn-CS" dirty="0" smtClean="0"/>
              <a:t> </a:t>
            </a:r>
            <a:r>
              <a:rPr lang="sr-Cyrl-CS" dirty="0" smtClean="0"/>
              <a:t>материјал</a:t>
            </a:r>
            <a:r>
              <a:rPr lang="sr-Latn-CS" dirty="0" smtClean="0"/>
              <a:t> </a:t>
            </a:r>
            <a:endParaRPr lang="en-US" dirty="0" smtClean="0"/>
          </a:p>
          <a:p>
            <a:r>
              <a:rPr lang="sr-Latn-CS" dirty="0" smtClean="0"/>
              <a:t> </a:t>
            </a:r>
            <a:r>
              <a:rPr lang="sr-Cyrl-CS" dirty="0" smtClean="0"/>
              <a:t>Суво</a:t>
            </a:r>
            <a:r>
              <a:rPr lang="sr-Latn-CS" dirty="0" smtClean="0"/>
              <a:t> </a:t>
            </a:r>
            <a:r>
              <a:rPr lang="sr-Cyrl-CS" dirty="0" smtClean="0"/>
              <a:t>дрво</a:t>
            </a:r>
            <a:r>
              <a:rPr lang="sr-Latn-CS" dirty="0" smtClean="0"/>
              <a:t> </a:t>
            </a:r>
            <a:r>
              <a:rPr lang="sr-Cyrl-CS" dirty="0" smtClean="0"/>
              <a:t>је</a:t>
            </a:r>
            <a:r>
              <a:rPr lang="sr-Latn-CS" dirty="0" smtClean="0"/>
              <a:t> </a:t>
            </a:r>
            <a:r>
              <a:rPr lang="sr-Cyrl-CS" dirty="0" smtClean="0"/>
              <a:t>добар</a:t>
            </a:r>
            <a:r>
              <a:rPr lang="sr-Latn-CS" dirty="0" smtClean="0"/>
              <a:t> </a:t>
            </a:r>
            <a:r>
              <a:rPr lang="sr-Cyrl-CS" dirty="0" smtClean="0"/>
              <a:t>изолатор</a:t>
            </a:r>
            <a:r>
              <a:rPr lang="sr-Latn-CS" dirty="0" smtClean="0"/>
              <a:t> </a:t>
            </a:r>
            <a:endParaRPr lang="en-US" dirty="0" smtClean="0"/>
          </a:p>
          <a:p>
            <a:r>
              <a:rPr lang="sr-Latn-CS" dirty="0" smtClean="0"/>
              <a:t> </a:t>
            </a:r>
            <a:r>
              <a:rPr lang="sr-Cyrl-CS" dirty="0" smtClean="0"/>
              <a:t>Лепог</a:t>
            </a:r>
            <a:r>
              <a:rPr lang="sr-Latn-CS" dirty="0" smtClean="0"/>
              <a:t> </a:t>
            </a:r>
            <a:r>
              <a:rPr lang="sr-Cyrl-CS" dirty="0" smtClean="0"/>
              <a:t>је</a:t>
            </a:r>
            <a:r>
              <a:rPr lang="sr-Latn-CS" dirty="0" smtClean="0"/>
              <a:t> </a:t>
            </a:r>
            <a:r>
              <a:rPr lang="sr-Cyrl-CS" dirty="0" smtClean="0"/>
              <a:t>изгледа</a:t>
            </a:r>
            <a:r>
              <a:rPr lang="sr-Latn-CS" dirty="0" smtClean="0"/>
              <a:t> </a:t>
            </a:r>
            <a:r>
              <a:rPr lang="sr-Cyrl-CS" dirty="0" smtClean="0"/>
              <a:t>и</a:t>
            </a:r>
            <a:r>
              <a:rPr lang="sr-Latn-CS" dirty="0" smtClean="0"/>
              <a:t> </a:t>
            </a:r>
            <a:r>
              <a:rPr lang="sr-Cyrl-CS" dirty="0" smtClean="0"/>
              <a:t>велике</a:t>
            </a:r>
            <a:r>
              <a:rPr lang="sr-Latn-CS" dirty="0" smtClean="0"/>
              <a:t> </a:t>
            </a:r>
            <a:r>
              <a:rPr lang="sr-Cyrl-CS" dirty="0" smtClean="0"/>
              <a:t>чврстоће</a:t>
            </a:r>
            <a:r>
              <a:rPr lang="sr-Latn-CS" dirty="0" smtClean="0"/>
              <a:t> </a:t>
            </a:r>
            <a:endParaRPr lang="en-US" dirty="0" smtClean="0"/>
          </a:p>
          <a:p>
            <a:r>
              <a:rPr lang="sr-Latn-CS" dirty="0" smtClean="0"/>
              <a:t> </a:t>
            </a:r>
            <a:r>
              <a:rPr lang="sr-Cyrl-CS" dirty="0" smtClean="0"/>
              <a:t>Осетљиво</a:t>
            </a:r>
            <a:r>
              <a:rPr lang="sr-Latn-CS" dirty="0" smtClean="0"/>
              <a:t> </a:t>
            </a:r>
            <a:r>
              <a:rPr lang="sr-Cyrl-CS" dirty="0" smtClean="0"/>
              <a:t>на</a:t>
            </a:r>
            <a:r>
              <a:rPr lang="sr-Latn-CS" dirty="0" smtClean="0"/>
              <a:t> </a:t>
            </a:r>
            <a:r>
              <a:rPr lang="sr-Cyrl-CS" dirty="0" smtClean="0"/>
              <a:t>влагу</a:t>
            </a:r>
            <a:r>
              <a:rPr lang="sr-Latn-CS" dirty="0" smtClean="0"/>
              <a:t> </a:t>
            </a:r>
            <a:endParaRPr lang="en-US" dirty="0" smtClean="0"/>
          </a:p>
          <a:p>
            <a:r>
              <a:rPr lang="sr-Latn-CS" dirty="0" smtClean="0"/>
              <a:t> </a:t>
            </a:r>
            <a:r>
              <a:rPr lang="sr-Cyrl-CS" dirty="0" smtClean="0"/>
              <a:t>Запаљиво</a:t>
            </a:r>
            <a:r>
              <a:rPr lang="sr-Latn-CS" dirty="0" smtClean="0"/>
              <a:t> </a:t>
            </a:r>
            <a:r>
              <a:rPr lang="sr-Cyrl-CS" dirty="0" smtClean="0"/>
              <a:t>је</a:t>
            </a:r>
            <a:endParaRPr lang="sr-Cyrl-C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5638800"/>
            <a:ext cx="28479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4525963"/>
          </a:xfrm>
        </p:spPr>
        <p:txBody>
          <a:bodyPr>
            <a:normAutofit fontScale="85000" lnSpcReduction="10000"/>
          </a:bodyPr>
          <a:lstStyle/>
          <a:p>
            <a:endParaRPr lang="sr-Cyrl-CS" dirty="0"/>
          </a:p>
          <a:p>
            <a:pPr>
              <a:buNone/>
            </a:pPr>
            <a:r>
              <a:rPr lang="sr-Cyrl-CS" b="1" baseline="0" dirty="0" smtClean="0"/>
              <a:t>Прерада</a:t>
            </a:r>
            <a:r>
              <a:rPr lang="sr-Latn-CS" b="1" baseline="0" dirty="0" smtClean="0"/>
              <a:t> </a:t>
            </a:r>
            <a:r>
              <a:rPr lang="sr-Cyrl-CS" b="1" baseline="0" dirty="0" smtClean="0"/>
              <a:t>дрвета</a:t>
            </a:r>
            <a:endParaRPr lang="en-US" b="1" baseline="0" dirty="0" smtClean="0"/>
          </a:p>
          <a:p>
            <a:r>
              <a:rPr lang="sr-Latn-CS" b="1" baseline="0" dirty="0" smtClean="0"/>
              <a:t> </a:t>
            </a:r>
            <a:r>
              <a:rPr lang="sr-Cyrl-CS" baseline="0" dirty="0" smtClean="0"/>
              <a:t>Дрво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сече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у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свако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годишње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доба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најчешће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у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позну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јесен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или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зиму</a:t>
            </a:r>
            <a:r>
              <a:rPr lang="sr-Latn-CS" baseline="0" dirty="0" smtClean="0"/>
              <a:t>, </a:t>
            </a:r>
            <a:r>
              <a:rPr lang="sr-Cyrl-CS" baseline="0" dirty="0" smtClean="0"/>
              <a:t>јер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тада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мирује</a:t>
            </a:r>
            <a:r>
              <a:rPr lang="sr-Latn-CS" baseline="0" dirty="0" smtClean="0"/>
              <a:t> - </a:t>
            </a:r>
            <a:r>
              <a:rPr lang="sr-Cyrl-CS" baseline="0" dirty="0" smtClean="0"/>
              <a:t>не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расте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и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има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у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себи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најмање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воде</a:t>
            </a:r>
            <a:r>
              <a:rPr lang="sr-Latn-CS" baseline="0" dirty="0" smtClean="0"/>
              <a:t>. </a:t>
            </a:r>
          </a:p>
          <a:p>
            <a:r>
              <a:rPr lang="sr-Cyrl-CS" baseline="0" dirty="0" smtClean="0"/>
              <a:t>Најчешће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сече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моторном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тестером</a:t>
            </a:r>
            <a:r>
              <a:rPr lang="sr-Latn-CS" baseline="0" dirty="0" smtClean="0"/>
              <a:t>. </a:t>
            </a:r>
          </a:p>
          <a:p>
            <a:r>
              <a:rPr lang="sr-Cyrl-CS" baseline="0" dirty="0" smtClean="0"/>
              <a:t>После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сече</a:t>
            </a:r>
            <a:r>
              <a:rPr lang="sr-Latn-CS" baseline="0" dirty="0" smtClean="0"/>
              <a:t>,</a:t>
            </a:r>
            <a:r>
              <a:rPr lang="en-US" baseline="0" dirty="0" smtClean="0"/>
              <a:t> </a:t>
            </a:r>
            <a:r>
              <a:rPr lang="sr-Cyrl-CS" baseline="0" dirty="0" smtClean="0"/>
              <a:t>дрво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шаље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до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стругаре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на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даљу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обраду</a:t>
            </a:r>
            <a:r>
              <a:rPr lang="sr-Latn-CS" baseline="0" dirty="0" smtClean="0"/>
              <a:t>. </a:t>
            </a:r>
          </a:p>
          <a:p>
            <a:r>
              <a:rPr lang="sr-Cyrl-CS" baseline="0" dirty="0" smtClean="0"/>
              <a:t>Транспорт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дрвених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стабала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врши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камионима</a:t>
            </a:r>
            <a:r>
              <a:rPr lang="sr-Latn-CS" baseline="0" dirty="0" smtClean="0"/>
              <a:t>, </a:t>
            </a:r>
            <a:r>
              <a:rPr lang="sr-Cyrl-CS" baseline="0" dirty="0" smtClean="0"/>
              <a:t>железницом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или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воденим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токовима</a:t>
            </a:r>
            <a:r>
              <a:rPr lang="sr-Latn-CS" baseline="0" dirty="0" smtClean="0"/>
              <a:t>. </a:t>
            </a:r>
          </a:p>
          <a:p>
            <a:endParaRPr lang="sr-Cyrl-C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6324600" cy="5410200"/>
          </a:xfrm>
        </p:spPr>
        <p:txBody>
          <a:bodyPr>
            <a:normAutofit fontScale="85000" lnSpcReduction="20000"/>
          </a:bodyPr>
          <a:lstStyle/>
          <a:p>
            <a:endParaRPr lang="sr-Cyrl-CS" dirty="0"/>
          </a:p>
          <a:p>
            <a:pPr>
              <a:buNone/>
            </a:pPr>
            <a:r>
              <a:rPr lang="sr-Cyrl-CS" baseline="0" dirty="0" smtClean="0"/>
              <a:t>У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стругарама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механичком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обрадом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добијају</a:t>
            </a:r>
            <a:r>
              <a:rPr lang="sr-Latn-CS" baseline="0" dirty="0" smtClean="0"/>
              <a:t> </a:t>
            </a:r>
          </a:p>
          <a:p>
            <a:pPr>
              <a:buNone/>
            </a:pPr>
            <a:r>
              <a:rPr lang="sr-Cyrl-CS" b="1" baseline="0" dirty="0" smtClean="0"/>
              <a:t>полупроизводи</a:t>
            </a:r>
            <a:r>
              <a:rPr lang="sr-Latn-CS" b="1" baseline="0" dirty="0" smtClean="0"/>
              <a:t> </a:t>
            </a:r>
            <a:r>
              <a:rPr lang="sr-Cyrl-CS" b="1" baseline="0" dirty="0" smtClean="0"/>
              <a:t>од</a:t>
            </a:r>
            <a:r>
              <a:rPr lang="sr-Latn-CS" b="1" baseline="0" dirty="0" smtClean="0"/>
              <a:t> </a:t>
            </a:r>
            <a:r>
              <a:rPr lang="sr-Cyrl-CS" b="1" baseline="0" dirty="0" smtClean="0"/>
              <a:t>дрвета</a:t>
            </a:r>
            <a:r>
              <a:rPr lang="sr-Latn-CS" b="1" baseline="0" dirty="0" smtClean="0"/>
              <a:t>: </a:t>
            </a:r>
          </a:p>
          <a:p>
            <a:r>
              <a:rPr lang="sr-Cyrl-CS" baseline="0" dirty="0" smtClean="0"/>
              <a:t>ГРЕДЕ</a:t>
            </a:r>
            <a:r>
              <a:rPr lang="vi-VN" baseline="0" dirty="0" smtClean="0"/>
              <a:t>,</a:t>
            </a:r>
            <a:r>
              <a:rPr lang="en-US" baseline="0" dirty="0" smtClean="0"/>
              <a:t> </a:t>
            </a:r>
            <a:r>
              <a:rPr lang="sr-Cyrl-CS" baseline="0" dirty="0" smtClean="0"/>
              <a:t>ДАСКЕ</a:t>
            </a:r>
            <a:r>
              <a:rPr lang="vi-VN" baseline="0" dirty="0" smtClean="0"/>
              <a:t>,</a:t>
            </a:r>
            <a:r>
              <a:rPr lang="en-US" baseline="0" dirty="0" smtClean="0"/>
              <a:t> </a:t>
            </a:r>
            <a:r>
              <a:rPr lang="sr-Cyrl-CS" baseline="0" dirty="0" smtClean="0"/>
              <a:t>ЛЕТВЕ</a:t>
            </a:r>
            <a:r>
              <a:rPr lang="vi-VN" baseline="0" dirty="0" smtClean="0"/>
              <a:t>-</a:t>
            </a:r>
            <a:r>
              <a:rPr lang="en-US" baseline="0" dirty="0" smtClean="0"/>
              <a:t> </a:t>
            </a:r>
            <a:r>
              <a:rPr lang="vi-VN" baseline="0" dirty="0" smtClean="0"/>
              <a:t>(</a:t>
            </a:r>
            <a:r>
              <a:rPr lang="en-US" baseline="0" dirty="0" smtClean="0"/>
              <a:t> </a:t>
            </a:r>
            <a:r>
              <a:rPr lang="sr-Cyrl-CS" baseline="0" dirty="0" smtClean="0"/>
              <a:t>резана</a:t>
            </a:r>
            <a:r>
              <a:rPr lang="vi-VN" baseline="0" dirty="0" smtClean="0"/>
              <a:t> </a:t>
            </a:r>
            <a:r>
              <a:rPr lang="sr-Cyrl-CS" baseline="0" dirty="0" smtClean="0"/>
              <a:t>грађа</a:t>
            </a:r>
            <a:r>
              <a:rPr lang="vi-VN" baseline="0" dirty="0" smtClean="0"/>
              <a:t>) </a:t>
            </a:r>
          </a:p>
          <a:p>
            <a:pPr>
              <a:buNone/>
            </a:pPr>
            <a:endParaRPr lang="en-US" baseline="0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sr-Cyrl-CS" baseline="0" dirty="0" smtClean="0"/>
              <a:t>У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фабрикама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праве</a:t>
            </a:r>
            <a:r>
              <a:rPr lang="sr-Latn-CS" baseline="0" dirty="0" smtClean="0"/>
              <a:t>: </a:t>
            </a:r>
          </a:p>
          <a:p>
            <a:pPr>
              <a:buNone/>
            </a:pPr>
            <a:r>
              <a:rPr lang="sr-Latn-CS" baseline="0" dirty="0" smtClean="0"/>
              <a:t>1.</a:t>
            </a:r>
            <a:r>
              <a:rPr lang="en-US" baseline="0" dirty="0" smtClean="0"/>
              <a:t> </a:t>
            </a:r>
            <a:r>
              <a:rPr lang="sr-Cyrl-CS" baseline="0" dirty="0" smtClean="0"/>
              <a:t>ФУРНИР</a:t>
            </a:r>
            <a:r>
              <a:rPr lang="sr-Latn-CS" baseline="0" dirty="0" smtClean="0"/>
              <a:t> </a:t>
            </a:r>
          </a:p>
          <a:p>
            <a:pPr>
              <a:buNone/>
            </a:pPr>
            <a:r>
              <a:rPr lang="sr-Latn-CS" baseline="0" dirty="0" smtClean="0"/>
              <a:t>2.</a:t>
            </a:r>
            <a:r>
              <a:rPr lang="en-US" baseline="0" dirty="0" smtClean="0"/>
              <a:t> </a:t>
            </a:r>
            <a:r>
              <a:rPr lang="sr-Cyrl-CS" baseline="0" dirty="0" smtClean="0"/>
              <a:t>ШПЕР</a:t>
            </a:r>
            <a:r>
              <a:rPr lang="sr-Latn-CS" baseline="0" dirty="0" smtClean="0"/>
              <a:t>-</a:t>
            </a:r>
            <a:r>
              <a:rPr lang="sr-Cyrl-CS" baseline="0" dirty="0" smtClean="0"/>
              <a:t>ПЛОЧА</a:t>
            </a:r>
            <a:r>
              <a:rPr lang="sr-Latn-CS" baseline="0" dirty="0" smtClean="0"/>
              <a:t> </a:t>
            </a:r>
          </a:p>
          <a:p>
            <a:pPr>
              <a:buNone/>
            </a:pPr>
            <a:r>
              <a:rPr lang="sr-Latn-CS" baseline="0" dirty="0" smtClean="0"/>
              <a:t>3.</a:t>
            </a:r>
            <a:r>
              <a:rPr lang="en-US" baseline="0" dirty="0" smtClean="0"/>
              <a:t> </a:t>
            </a:r>
            <a:r>
              <a:rPr lang="sr-Cyrl-CS" baseline="0" dirty="0" smtClean="0"/>
              <a:t>ЛЕСОНИТ</a:t>
            </a:r>
            <a:r>
              <a:rPr lang="sr-Latn-CS" baseline="0" dirty="0" smtClean="0"/>
              <a:t> </a:t>
            </a:r>
          </a:p>
          <a:p>
            <a:pPr>
              <a:buNone/>
            </a:pPr>
            <a:r>
              <a:rPr lang="sr-Latn-CS" baseline="0" dirty="0" smtClean="0"/>
              <a:t>4.</a:t>
            </a:r>
            <a:r>
              <a:rPr lang="en-US" baseline="0" dirty="0" smtClean="0"/>
              <a:t> </a:t>
            </a:r>
            <a:r>
              <a:rPr lang="sr-Cyrl-CS" baseline="0" dirty="0" smtClean="0"/>
              <a:t>ИВЕРИЦА</a:t>
            </a:r>
            <a:r>
              <a:rPr lang="sr-Latn-CS" baseline="0" dirty="0" smtClean="0"/>
              <a:t> </a:t>
            </a:r>
          </a:p>
          <a:p>
            <a:pPr>
              <a:buNone/>
            </a:pPr>
            <a:r>
              <a:rPr lang="sr-Latn-CS" baseline="0" dirty="0" smtClean="0"/>
              <a:t>5.</a:t>
            </a:r>
            <a:r>
              <a:rPr lang="en-US" baseline="0" dirty="0" smtClean="0"/>
              <a:t> </a:t>
            </a:r>
            <a:r>
              <a:rPr lang="sr-Cyrl-CS" baseline="0" dirty="0" smtClean="0"/>
              <a:t>ПАНЕЛ</a:t>
            </a:r>
            <a:r>
              <a:rPr lang="sr-Latn-CS" baseline="0" dirty="0" smtClean="0"/>
              <a:t>-</a:t>
            </a:r>
            <a:r>
              <a:rPr lang="sr-Cyrl-CS" baseline="0" dirty="0" smtClean="0"/>
              <a:t>ПЛОЧА</a:t>
            </a:r>
            <a:r>
              <a:rPr lang="sr-Latn-CS" baseline="0" dirty="0" smtClean="0"/>
              <a:t> </a:t>
            </a:r>
            <a:endParaRPr lang="sr-Latn-CS" baseline="0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114800"/>
            <a:ext cx="26670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6400800" cy="4525963"/>
          </a:xfrm>
        </p:spPr>
        <p:txBody>
          <a:bodyPr>
            <a:normAutofit lnSpcReduction="10000"/>
          </a:bodyPr>
          <a:lstStyle/>
          <a:p>
            <a:endParaRPr lang="sr-Cyrl-CS" dirty="0"/>
          </a:p>
          <a:p>
            <a:pPr>
              <a:buNone/>
            </a:pPr>
            <a:r>
              <a:rPr lang="sr-Cyrl-CS" b="1" baseline="0" dirty="0" smtClean="0"/>
              <a:t>Фурнир</a:t>
            </a:r>
            <a:endParaRPr lang="en-US" b="1" baseline="0" dirty="0" smtClean="0"/>
          </a:p>
          <a:p>
            <a:pPr>
              <a:buNone/>
            </a:pPr>
            <a:r>
              <a:rPr lang="sr-Latn-CS" b="1" baseline="0" dirty="0" smtClean="0"/>
              <a:t> </a:t>
            </a:r>
          </a:p>
          <a:p>
            <a:r>
              <a:rPr lang="sr-Cyrl-CS" baseline="0" dirty="0" smtClean="0"/>
              <a:t>То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су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танки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листови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дрвета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којима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облаже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мање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квалитетно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дрво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или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иверица</a:t>
            </a:r>
            <a:r>
              <a:rPr lang="sr-Latn-CS" baseline="0" dirty="0" smtClean="0"/>
              <a:t>. </a:t>
            </a:r>
          </a:p>
          <a:p>
            <a:r>
              <a:rPr lang="sr-Cyrl-CS" baseline="0" dirty="0" smtClean="0"/>
              <a:t>Добија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се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љуштењем</a:t>
            </a:r>
            <a:r>
              <a:rPr lang="sr-Latn-CS" baseline="0" dirty="0" smtClean="0"/>
              <a:t>,</a:t>
            </a:r>
            <a:r>
              <a:rPr lang="sr-Cyrl-CS" baseline="0" dirty="0" smtClean="0"/>
              <a:t>сечењем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и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резањем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трупаца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на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посебним</a:t>
            </a:r>
            <a:r>
              <a:rPr lang="sr-Latn-CS" baseline="0" dirty="0" smtClean="0"/>
              <a:t> </a:t>
            </a:r>
            <a:r>
              <a:rPr lang="sr-Cyrl-CS" baseline="0" dirty="0" smtClean="0"/>
              <a:t>машинама</a:t>
            </a:r>
            <a:r>
              <a:rPr lang="sr-Latn-CS" baseline="0" dirty="0" smtClean="0"/>
              <a:t> (</a:t>
            </a:r>
            <a:r>
              <a:rPr lang="sr-Cyrl-CS" baseline="0" dirty="0" smtClean="0"/>
              <a:t>гатери</a:t>
            </a:r>
            <a:r>
              <a:rPr lang="sr-Latn-CS" baseline="0" dirty="0" smtClean="0"/>
              <a:t>) </a:t>
            </a:r>
          </a:p>
          <a:p>
            <a:endParaRPr lang="sr-Cyrl-C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1" y="1524000"/>
            <a:ext cx="23622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2750" y="3657600"/>
            <a:ext cx="238125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1143000"/>
            <a:ext cx="54102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CS" dirty="0"/>
          </a:p>
          <a:p>
            <a:r>
              <a:rPr lang="sr-Cyrl-CS" sz="2800" b="1" baseline="0" dirty="0" smtClean="0">
                <a:latin typeface="Arial" pitchFamily="34" charset="0"/>
                <a:cs typeface="Arial" pitchFamily="34" charset="0"/>
              </a:rPr>
              <a:t>Шпер</a:t>
            </a:r>
            <a:r>
              <a:rPr lang="sr-Latn-CS" sz="2800" b="1" baseline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sr-Cyrl-CS" sz="2800" b="1" baseline="0" dirty="0" smtClean="0">
                <a:latin typeface="Arial" pitchFamily="34" charset="0"/>
                <a:cs typeface="Arial" pitchFamily="34" charset="0"/>
              </a:rPr>
              <a:t>плоча</a:t>
            </a:r>
            <a:endParaRPr lang="en-US" sz="2800" b="1" baseline="0" dirty="0" smtClean="0">
              <a:latin typeface="Arial" pitchFamily="34" charset="0"/>
              <a:cs typeface="Arial" pitchFamily="34" charset="0"/>
            </a:endParaRPr>
          </a:p>
          <a:p>
            <a:endParaRPr lang="sr-Latn-CS" sz="2800" b="1" baseline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Шпер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плоча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се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добија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лепљењем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пресовањем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фурнира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 ,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који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се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слаже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један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преко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другог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унакрсно</a:t>
            </a:r>
            <a:r>
              <a:rPr lang="sr-Latn-CS" sz="2800" baseline="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800" baseline="0" dirty="0" smtClean="0">
              <a:latin typeface="Arial" pitchFamily="34" charset="0"/>
              <a:cs typeface="Arial" pitchFamily="34" charset="0"/>
            </a:endParaRPr>
          </a:p>
          <a:p>
            <a:endParaRPr lang="sr-Latn-CS" sz="2800" baseline="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Има</a:t>
            </a:r>
            <a:r>
              <a:rPr lang="vi-VN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широку</a:t>
            </a:r>
            <a:r>
              <a:rPr lang="vi-VN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примену</a:t>
            </a:r>
            <a:r>
              <a:rPr lang="vi-VN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vi-VN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грађевинарству</a:t>
            </a:r>
            <a:r>
              <a:rPr lang="vi-VN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vi-VN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израд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у</a:t>
            </a:r>
            <a:r>
              <a:rPr lang="vi-VN" sz="28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vi-VN" sz="2800" baseline="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мешт</a:t>
            </a:r>
            <a:r>
              <a:rPr lang="vi-VN" sz="2800" baseline="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sr-Cyrl-CS" sz="2800" baseline="0" dirty="0" smtClean="0">
                <a:latin typeface="Arial" pitchFamily="34" charset="0"/>
                <a:cs typeface="Arial" pitchFamily="34" charset="0"/>
              </a:rPr>
              <a:t>ј</a:t>
            </a:r>
            <a:r>
              <a:rPr lang="vi-VN" sz="2800" baseline="0" dirty="0" smtClean="0">
                <a:latin typeface="Arial" pitchFamily="34" charset="0"/>
                <a:cs typeface="Arial" pitchFamily="34" charset="0"/>
              </a:rPr>
              <a:t>a. </a:t>
            </a:r>
            <a:endParaRPr lang="vi-VN" sz="2800" baseline="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191000"/>
            <a:ext cx="3257550" cy="2120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447800"/>
            <a:ext cx="315365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38577"/>
            <a:ext cx="2152650" cy="1366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" y="381000"/>
            <a:ext cx="81534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CS" dirty="0"/>
          </a:p>
          <a:p>
            <a:pPr algn="ctr"/>
            <a:r>
              <a:rPr lang="sr-Cyrl-CS" sz="2800" b="1" baseline="0" dirty="0" smtClean="0"/>
              <a:t>Лесонит</a:t>
            </a:r>
            <a:endParaRPr lang="en-US" sz="2800" b="1" baseline="0" dirty="0" smtClean="0"/>
          </a:p>
          <a:p>
            <a:r>
              <a:rPr lang="sr-Latn-CS" sz="2800" b="1" baseline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sr-Cyrl-CS" sz="2800" baseline="0" dirty="0" smtClean="0"/>
              <a:t>Лесонит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се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израђује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од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ситних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отпадака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дрвета</a:t>
            </a:r>
            <a:r>
              <a:rPr lang="vi-VN" sz="2800" baseline="0" dirty="0" smtClean="0"/>
              <a:t>, </a:t>
            </a:r>
            <a:r>
              <a:rPr lang="sr-Cyrl-CS" sz="2800" baseline="0" dirty="0" smtClean="0"/>
              <a:t>тако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што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се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дрво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иситни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добро</a:t>
            </a:r>
            <a:r>
              <a:rPr lang="vi-VN" sz="2800" baseline="0" dirty="0" smtClean="0"/>
              <a:t>,</a:t>
            </a:r>
            <a:r>
              <a:rPr lang="sr-Cyrl-CS" sz="2800" baseline="0" dirty="0" smtClean="0"/>
              <a:t>а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затим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му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се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додају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вештачке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смоле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и</a:t>
            </a:r>
            <a:r>
              <a:rPr lang="vi-VN" sz="2800" baseline="0" dirty="0" smtClean="0"/>
              <a:t> </a:t>
            </a:r>
            <a:r>
              <a:rPr lang="sr-Cyrl-CS" sz="2800" baseline="0" dirty="0" smtClean="0"/>
              <a:t>друго</a:t>
            </a:r>
            <a:r>
              <a:rPr lang="vi-VN" sz="2800" baseline="0" dirty="0" smtClean="0"/>
              <a:t>.</a:t>
            </a:r>
            <a:endParaRPr lang="en-US" sz="2800" baseline="0" dirty="0" smtClean="0"/>
          </a:p>
          <a:p>
            <a:endParaRPr lang="vi-VN" sz="2800" baseline="0" dirty="0" smtClean="0"/>
          </a:p>
          <a:p>
            <a:pPr>
              <a:buFont typeface="Arial" pitchFamily="34" charset="0"/>
              <a:buChar char="•"/>
            </a:pPr>
            <a:r>
              <a:rPr lang="sr-Cyrl-CS" sz="2800" baseline="0" dirty="0" smtClean="0"/>
              <a:t>Тако</a:t>
            </a:r>
            <a:r>
              <a:rPr lang="pl-PL" sz="2800" baseline="0" dirty="0" smtClean="0"/>
              <a:t> </a:t>
            </a:r>
            <a:r>
              <a:rPr lang="sr-Cyrl-CS" sz="2800" baseline="0" dirty="0" smtClean="0"/>
              <a:t>добијена</a:t>
            </a:r>
            <a:r>
              <a:rPr lang="pl-PL" sz="2800" baseline="0" dirty="0" smtClean="0"/>
              <a:t> </a:t>
            </a:r>
            <a:r>
              <a:rPr lang="sr-Cyrl-CS" sz="2800" baseline="0" dirty="0" smtClean="0"/>
              <a:t>маса</a:t>
            </a:r>
            <a:r>
              <a:rPr lang="pl-PL" sz="2800" baseline="0" dirty="0" smtClean="0"/>
              <a:t> </a:t>
            </a:r>
            <a:r>
              <a:rPr lang="sr-Cyrl-CS" sz="2800" baseline="0" dirty="0" smtClean="0"/>
              <a:t>се</a:t>
            </a:r>
            <a:r>
              <a:rPr lang="pl-PL" sz="2800" baseline="0" dirty="0" smtClean="0"/>
              <a:t> </a:t>
            </a:r>
            <a:r>
              <a:rPr lang="sr-Cyrl-CS" sz="2800" baseline="0" dirty="0" smtClean="0"/>
              <a:t>пресује</a:t>
            </a:r>
            <a:r>
              <a:rPr lang="pl-PL" sz="2800" baseline="0" dirty="0" smtClean="0"/>
              <a:t> </a:t>
            </a:r>
            <a:r>
              <a:rPr lang="sr-Cyrl-CS" sz="2800" baseline="0" dirty="0" smtClean="0"/>
              <a:t>у</a:t>
            </a:r>
            <a:r>
              <a:rPr lang="pl-PL" sz="2800" baseline="0" dirty="0" smtClean="0"/>
              <a:t> </a:t>
            </a:r>
            <a:r>
              <a:rPr lang="sr-Cyrl-CS" sz="2800" baseline="0" dirty="0" smtClean="0"/>
              <a:t>великим</a:t>
            </a:r>
            <a:r>
              <a:rPr lang="pl-PL" sz="2800" baseline="0" dirty="0" smtClean="0"/>
              <a:t> </a:t>
            </a:r>
            <a:r>
              <a:rPr lang="sr-Cyrl-CS" sz="2800" baseline="0" dirty="0" smtClean="0"/>
              <a:t>специјалним</a:t>
            </a:r>
            <a:r>
              <a:rPr lang="pl-PL" sz="2800" baseline="0" dirty="0" smtClean="0"/>
              <a:t> </a:t>
            </a:r>
            <a:r>
              <a:rPr lang="sr-Cyrl-CS" sz="2800" baseline="0" dirty="0" smtClean="0"/>
              <a:t>пресама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r>
              <a:rPr lang="pl-PL" sz="2800" baseline="0" dirty="0" smtClean="0"/>
              <a:t>(</a:t>
            </a:r>
            <a:r>
              <a:rPr lang="en-US" sz="2800" baseline="0" dirty="0" smtClean="0"/>
              <a:t> </a:t>
            </a:r>
            <a:r>
              <a:rPr lang="pl-PL" sz="2800" baseline="0" dirty="0" smtClean="0"/>
              <a:t>3-</a:t>
            </a:r>
            <a:r>
              <a:rPr lang="en-US" sz="2800" baseline="0" dirty="0" smtClean="0"/>
              <a:t> </a:t>
            </a:r>
            <a:r>
              <a:rPr lang="pl-PL" sz="2800" baseline="0" dirty="0" smtClean="0"/>
              <a:t>6</a:t>
            </a:r>
            <a:r>
              <a:rPr lang="sr-Cyrl-CS" sz="2800" baseline="0" dirty="0" smtClean="0"/>
              <a:t>мм</a:t>
            </a:r>
            <a:r>
              <a:rPr lang="pl-PL" sz="2800" baseline="0" dirty="0" smtClean="0"/>
              <a:t>)</a:t>
            </a:r>
            <a:endParaRPr lang="en-US" sz="2800" baseline="0" dirty="0" smtClean="0"/>
          </a:p>
          <a:p>
            <a:endParaRPr lang="pl-PL" sz="2800" baseline="0" dirty="0" smtClean="0"/>
          </a:p>
          <a:p>
            <a:pPr>
              <a:buFont typeface="Arial" pitchFamily="34" charset="0"/>
              <a:buChar char="•"/>
            </a:pPr>
            <a:r>
              <a:rPr lang="sr-Cyrl-CS" sz="2800" baseline="0" dirty="0" smtClean="0"/>
              <a:t>Користи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се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за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облагање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задњих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површина</a:t>
            </a:r>
            <a:r>
              <a:rPr lang="sr-Latn-CS" sz="2800" baseline="0" dirty="0" smtClean="0"/>
              <a:t> </a:t>
            </a:r>
            <a:r>
              <a:rPr lang="sr-Cyrl-CS" sz="2800" baseline="0" dirty="0" smtClean="0"/>
              <a:t>намештаја</a:t>
            </a:r>
            <a:r>
              <a:rPr lang="sr-Latn-CS" sz="2800" baseline="0" dirty="0" smtClean="0"/>
              <a:t> </a:t>
            </a:r>
            <a:endParaRPr lang="sr-Latn-CS" sz="2800" baseline="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470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Материјали и технологије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Материјали и технологије</dc:title>
  <dc:creator>Nemanja</dc:creator>
  <cp:lastModifiedBy>Nemanja</cp:lastModifiedBy>
  <cp:revision>7</cp:revision>
  <dcterms:created xsi:type="dcterms:W3CDTF">2016-02-13T20:25:11Z</dcterms:created>
  <dcterms:modified xsi:type="dcterms:W3CDTF">2016-02-13T21:25:13Z</dcterms:modified>
</cp:coreProperties>
</file>